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9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B57F-9E27-4A3A-B319-F4E2CBF02B50}" type="datetimeFigureOut">
              <a:rPr lang="fr-FR" smtClean="0"/>
              <a:t>31/08/2018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6E00-0670-46F3-AC41-E251FEBA7D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655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B57F-9E27-4A3A-B319-F4E2CBF02B50}" type="datetimeFigureOut">
              <a:rPr lang="fr-FR" smtClean="0"/>
              <a:t>31/08/2018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6E00-0670-46F3-AC41-E251FEBA7D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54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B57F-9E27-4A3A-B319-F4E2CBF02B50}" type="datetimeFigureOut">
              <a:rPr lang="fr-FR" smtClean="0"/>
              <a:t>31/08/2018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6E00-0670-46F3-AC41-E251FEBA7D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434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B57F-9E27-4A3A-B319-F4E2CBF02B50}" type="datetimeFigureOut">
              <a:rPr lang="fr-FR" smtClean="0"/>
              <a:t>31/08/2018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6E00-0670-46F3-AC41-E251FEBA7D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B57F-9E27-4A3A-B319-F4E2CBF02B50}" type="datetimeFigureOut">
              <a:rPr lang="fr-FR" smtClean="0"/>
              <a:t>31/08/2018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6E00-0670-46F3-AC41-E251FEBA7D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680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B57F-9E27-4A3A-B319-F4E2CBF02B50}" type="datetimeFigureOut">
              <a:rPr lang="fr-FR" smtClean="0"/>
              <a:t>31/08/2018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6E00-0670-46F3-AC41-E251FEBA7D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3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B57F-9E27-4A3A-B319-F4E2CBF02B50}" type="datetimeFigureOut">
              <a:rPr lang="fr-FR" smtClean="0"/>
              <a:t>31/08/2018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6E00-0670-46F3-AC41-E251FEBA7D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08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B57F-9E27-4A3A-B319-F4E2CBF02B50}" type="datetimeFigureOut">
              <a:rPr lang="fr-FR" smtClean="0"/>
              <a:t>31/08/2018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6E00-0670-46F3-AC41-E251FEBA7D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85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B57F-9E27-4A3A-B319-F4E2CBF02B50}" type="datetimeFigureOut">
              <a:rPr lang="fr-FR" smtClean="0"/>
              <a:t>31/08/2018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6E00-0670-46F3-AC41-E251FEBA7D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850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B57F-9E27-4A3A-B319-F4E2CBF02B50}" type="datetimeFigureOut">
              <a:rPr lang="fr-FR" smtClean="0"/>
              <a:t>31/08/2018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6E00-0670-46F3-AC41-E251FEBA7D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39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B57F-9E27-4A3A-B319-F4E2CBF02B50}" type="datetimeFigureOut">
              <a:rPr lang="fr-FR" smtClean="0"/>
              <a:t>31/08/2018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6E00-0670-46F3-AC41-E251FEBA7D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49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5B57F-9E27-4A3A-B319-F4E2CBF02B50}" type="datetimeFigureOut">
              <a:rPr lang="fr-FR" smtClean="0"/>
              <a:t>31/08/2018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36E00-0670-46F3-AC41-E251FEBA7D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69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8620" y="2449559"/>
            <a:ext cx="82671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solidFill>
                  <a:srgbClr val="000000"/>
                </a:solidFill>
                <a:latin typeface="Sketch Nice" panose="03050504000000020004" pitchFamily="66" charset="0"/>
              </a:rPr>
              <a:t> Pourquoi faut-il des règles ?</a:t>
            </a:r>
          </a:p>
          <a:p>
            <a:endParaRPr lang="fr-FR" sz="4800" dirty="0">
              <a:latin typeface="Sketch Nice" panose="0305050400000002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07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784" y="547457"/>
            <a:ext cx="6178616" cy="5726522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3115340" y="1711842"/>
            <a:ext cx="265813" cy="2658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019647" y="3690320"/>
            <a:ext cx="499730" cy="5193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146158" y="3690318"/>
            <a:ext cx="499730" cy="5193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896314" y="3690319"/>
            <a:ext cx="499730" cy="5193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6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040909" y="1585073"/>
            <a:ext cx="499730" cy="5193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635792" y="1585072"/>
            <a:ext cx="499730" cy="5193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641129" y="1585072"/>
            <a:ext cx="499730" cy="5193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270609" y="5795566"/>
            <a:ext cx="499730" cy="5193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7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396023" y="5819193"/>
            <a:ext cx="499730" cy="5193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8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338661" y="5819193"/>
            <a:ext cx="499730" cy="5193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335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20" y="1085445"/>
            <a:ext cx="7864133" cy="434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3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01666" y="613775"/>
            <a:ext cx="124982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7" name="Picture 3" descr="Numériser0004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9" t="12540" r="9331" b="48967"/>
          <a:stretch>
            <a:fillRect/>
          </a:stretch>
        </p:blipFill>
        <p:spPr bwMode="auto">
          <a:xfrm>
            <a:off x="106362" y="447675"/>
            <a:ext cx="8892811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6081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15</Words>
  <Application>Microsoft Office PowerPoint</Application>
  <PresentationFormat>Affichage à l'écran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Sketch Nice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Cécile LE PANSE</dc:creator>
  <cp:lastModifiedBy>Cécile LE PANSE</cp:lastModifiedBy>
  <cp:revision>6</cp:revision>
  <dcterms:created xsi:type="dcterms:W3CDTF">2018-08-30T19:26:34Z</dcterms:created>
  <dcterms:modified xsi:type="dcterms:W3CDTF">2018-08-31T05:27:40Z</dcterms:modified>
</cp:coreProperties>
</file>