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ou soustraire un décimal à un entier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84,01 + 6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A8833D-7521-458D-9AD2-FDB400C1C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44"/>
    </mc:Choice>
    <mc:Fallback>
      <p:transition spd="slow" advTm="9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8,474 - 8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43B758E-CFC4-451A-8E31-2282AE4A7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2"/>
    </mc:Choice>
    <mc:Fallback>
      <p:transition spd="slow" advTm="9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6,02 - 4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D07468-0247-4807-B444-290523A8B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0"/>
    </mc:Choice>
    <mc:Fallback>
      <p:transition spd="slow" advTm="7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0,8 + 11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11A25F-7549-4DC8-AD0C-2EDC179C8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8"/>
    </mc:Choice>
    <mc:Fallback>
      <p:transition spd="slow" advTm="8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7,85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9E3DDA-33FB-4418-91C3-B4F786F1E1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28"/>
    </mc:Choice>
    <mc:Fallback>
      <p:transition spd="slow" advTm="8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5,21 - 4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DE0414-7887-4F01-8DAA-AB45DA0E6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9"/>
    </mc:Choice>
    <mc:Fallback>
      <p:transition spd="slow" advTm="8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3,002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6BA8F33-F4D4-4480-9982-7F618AB8BE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8"/>
    </mc:Choice>
    <mc:Fallback>
      <p:transition spd="slow" advTm="8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7,771 - 7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3C6F38-DC77-4A29-92A8-346207924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9"/>
    </mc:Choice>
    <mc:Fallback>
      <p:transition spd="slow" advTm="9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13,13 + 13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2F8B17-78E5-4AB4-8B25-20D03D18C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8"/>
    </mc:Choice>
    <mc:Fallback>
      <p:transition spd="slow" advTm="8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4,55 - 2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552E825-C70B-4D7F-B24A-9CBAFE003C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6"/>
    </mc:Choice>
    <mc:Fallback>
      <p:transition spd="slow" advTm="8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2,85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3188EB-F2C0-4835-82D0-8C0860393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2"/>
    </mc:Choice>
    <mc:Fallback>
      <p:transition spd="slow" advTm="7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Hiba a fait une randonnée. Elle a marché 3,8 km puis elle a pique-niqué, avant de marcher 4 km.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Hiba a-t-elle parcourue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AF33404-ECBF-4D0D-BB5B-003F419C0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26"/>
    </mc:Choice>
    <mc:Fallback>
      <p:transition spd="slow" advTm="20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51156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6,85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2,014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16,59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101,203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20,33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4,416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90,01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0,474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9,85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5,002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0,771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26,13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2,55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7,8 km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7,014 - 5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A04B73-2918-44E2-B62D-172C06EAED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22"/>
    </mc:Choice>
    <mc:Fallback>
      <p:transition spd="slow" advTm="8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4,11 - 3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D3FFA70-7CDB-47AD-AEA2-FCACE0471D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4"/>
    </mc:Choice>
    <mc:Fallback>
      <p:transition spd="slow" advTm="7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8,59 + 8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730926-D992-4E5A-9BA4-F25196DF6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9"/>
    </mc:Choice>
    <mc:Fallback>
      <p:transition spd="slow" advTm="8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1,203 + 100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9924B28-A5CE-4BF8-81A6-3F9B4EE0B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8"/>
    </mc:Choice>
    <mc:Fallback>
      <p:transition spd="slow" advTm="8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20,78 - 15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7829295-77D0-4664-A2A0-2A00A628D8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2"/>
    </mc:Choice>
    <mc:Fallback>
      <p:transition spd="slow" advTm="8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6,33 + 14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0F3E4A-DD1B-4CA6-A344-B42A05DD67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3"/>
    </mc:Choice>
    <mc:Fallback>
      <p:transition spd="slow" advTm="8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5,416 - 1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0D4C0D9-6F15-4DD9-BCF7-0B280AFBA3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5"/>
    </mc:Choice>
    <mc:Fallback>
      <p:transition spd="slow" advTm="8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160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ou soustraire un décimal à un entier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146</cp:revision>
  <dcterms:created xsi:type="dcterms:W3CDTF">2013-01-27T09:55:18Z</dcterms:created>
  <dcterms:modified xsi:type="dcterms:W3CDTF">2019-01-13T07:02:35Z</dcterms:modified>
</cp:coreProperties>
</file>