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6858000" cy="9906000" type="A4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23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EBE9-258A-4A77-B579-02837EAB2070}" type="datetimeFigureOut">
              <a:rPr lang="fr-FR" smtClean="0"/>
              <a:t>01/09/2018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659B-3CCE-46C1-AC11-380772753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21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EBE9-258A-4A77-B579-02837EAB2070}" type="datetimeFigureOut">
              <a:rPr lang="fr-FR" smtClean="0"/>
              <a:t>01/09/2018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659B-3CCE-46C1-AC11-380772753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90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EBE9-258A-4A77-B579-02837EAB2070}" type="datetimeFigureOut">
              <a:rPr lang="fr-FR" smtClean="0"/>
              <a:t>01/09/2018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659B-3CCE-46C1-AC11-380772753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60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EBE9-258A-4A77-B579-02837EAB2070}" type="datetimeFigureOut">
              <a:rPr lang="fr-FR" smtClean="0"/>
              <a:t>01/09/2018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659B-3CCE-46C1-AC11-380772753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34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EBE9-258A-4A77-B579-02837EAB2070}" type="datetimeFigureOut">
              <a:rPr lang="fr-FR" smtClean="0"/>
              <a:t>01/09/2018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659B-3CCE-46C1-AC11-380772753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66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EBE9-258A-4A77-B579-02837EAB2070}" type="datetimeFigureOut">
              <a:rPr lang="fr-FR" smtClean="0"/>
              <a:t>01/09/2018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659B-3CCE-46C1-AC11-380772753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98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EBE9-258A-4A77-B579-02837EAB2070}" type="datetimeFigureOut">
              <a:rPr lang="fr-FR" smtClean="0"/>
              <a:t>01/09/2018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659B-3CCE-46C1-AC11-380772753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8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EBE9-258A-4A77-B579-02837EAB2070}" type="datetimeFigureOut">
              <a:rPr lang="fr-FR" smtClean="0"/>
              <a:t>01/09/2018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659B-3CCE-46C1-AC11-380772753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49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EBE9-258A-4A77-B579-02837EAB2070}" type="datetimeFigureOut">
              <a:rPr lang="fr-FR" smtClean="0"/>
              <a:t>01/09/2018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659B-3CCE-46C1-AC11-380772753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9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EBE9-258A-4A77-B579-02837EAB2070}" type="datetimeFigureOut">
              <a:rPr lang="fr-FR" smtClean="0"/>
              <a:t>01/09/2018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659B-3CCE-46C1-AC11-380772753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03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EBE9-258A-4A77-B579-02837EAB2070}" type="datetimeFigureOut">
              <a:rPr lang="fr-FR" smtClean="0"/>
              <a:t>01/09/2018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659B-3CCE-46C1-AC11-380772753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77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EBE9-258A-4A77-B579-02837EAB2070}" type="datetimeFigureOut">
              <a:rPr lang="fr-FR" smtClean="0"/>
              <a:t>01/09/2018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659B-3CCE-46C1-AC11-380772753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33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46663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19812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4300" y="1074420"/>
            <a:ext cx="20802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Séjour d’une semaine à New-York 4 567 €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7" y="0"/>
            <a:ext cx="2210406" cy="9813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80947" y="1074420"/>
            <a:ext cx="20802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Séjour d’un mois aux Etats-Unis</a:t>
            </a:r>
          </a:p>
          <a:p>
            <a:pPr algn="ctr"/>
            <a:r>
              <a:rPr lang="fr-FR" dirty="0" smtClean="0"/>
              <a:t> 8 009 € 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74" y="0"/>
            <a:ext cx="2210406" cy="9813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84546" y="1074420"/>
            <a:ext cx="20802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Séjour d’une semaine à Bali</a:t>
            </a:r>
          </a:p>
          <a:p>
            <a:pPr algn="ctr"/>
            <a:r>
              <a:rPr lang="fr-FR" dirty="0" smtClean="0"/>
              <a:t> 2 789 € 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473" y="0"/>
            <a:ext cx="2210406" cy="9813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300" y="3147060"/>
            <a:ext cx="20802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Week-end de 3 jours à Rome</a:t>
            </a:r>
          </a:p>
          <a:p>
            <a:pPr algn="ctr"/>
            <a:r>
              <a:rPr lang="fr-FR" dirty="0" smtClean="0"/>
              <a:t>775 € 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7" y="2072640"/>
            <a:ext cx="2210406" cy="9813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13483" y="2914650"/>
            <a:ext cx="2080260" cy="10433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Week-end de 3 jours en Martinique pour 4 personnes</a:t>
            </a:r>
          </a:p>
          <a:p>
            <a:pPr algn="ctr"/>
            <a:r>
              <a:rPr lang="fr-FR" dirty="0" smtClean="0"/>
              <a:t>6 798 € 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410" y="1979016"/>
            <a:ext cx="2210406" cy="98135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594" y="2072082"/>
            <a:ext cx="2210406" cy="9813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4300" y="5126076"/>
            <a:ext cx="20802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Séjour d’une semaine à Mexico  </a:t>
            </a:r>
          </a:p>
          <a:p>
            <a:pPr algn="ctr"/>
            <a:r>
              <a:rPr lang="fr-FR" dirty="0" smtClean="0"/>
              <a:t>3 542 € 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7" y="4051656"/>
            <a:ext cx="2210406" cy="98135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80947" y="5126076"/>
            <a:ext cx="20802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Séjour d’une semaine à Moscou 2 086 € 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74" y="4051656"/>
            <a:ext cx="2210406" cy="98135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594" y="4010025"/>
            <a:ext cx="2210406" cy="98135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7" y="5968086"/>
            <a:ext cx="2210406" cy="98135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74" y="5968086"/>
            <a:ext cx="2210406" cy="98135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582" y="6015037"/>
            <a:ext cx="2210406" cy="98135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8" y="7987944"/>
            <a:ext cx="2210406" cy="981354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94" y="7978140"/>
            <a:ext cx="2210406" cy="98135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795" y="7952980"/>
            <a:ext cx="2210406" cy="98135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712667" y="2909608"/>
            <a:ext cx="2080260" cy="10484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Week-end de 3 jours au ski pour 4 personnes</a:t>
            </a:r>
          </a:p>
          <a:p>
            <a:pPr algn="ctr"/>
            <a:r>
              <a:rPr lang="fr-FR" dirty="0" smtClean="0"/>
              <a:t>5 432 € 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4712667" y="4914621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Séjour d’un mois à Pékin pour 6 personnes</a:t>
            </a:r>
          </a:p>
          <a:p>
            <a:pPr algn="ctr"/>
            <a:r>
              <a:rPr lang="fr-FR" dirty="0" smtClean="0"/>
              <a:t>12 964 € 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100239" y="6872682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Séjour d’un mois à Hong-Kong pour 6 personnes</a:t>
            </a:r>
          </a:p>
          <a:p>
            <a:pPr algn="ctr"/>
            <a:r>
              <a:rPr lang="fr-FR" dirty="0" smtClean="0"/>
              <a:t>23 008 €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2427544" y="6872682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Séjour d’un mois en Islande pour 6 personnes</a:t>
            </a:r>
          </a:p>
          <a:p>
            <a:pPr algn="ctr"/>
            <a:r>
              <a:rPr lang="fr-FR" dirty="0" smtClean="0"/>
              <a:t>23 912 €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4659868" y="6904556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Séjour d’un mois en Norvège pour 6 personnes</a:t>
            </a:r>
          </a:p>
          <a:p>
            <a:pPr algn="ctr"/>
            <a:r>
              <a:rPr lang="fr-FR" dirty="0" smtClean="0"/>
              <a:t>30 008 € 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14300" y="8886267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Séjour d’un mois en Croatie pour 6 personnes</a:t>
            </a:r>
          </a:p>
          <a:p>
            <a:pPr algn="ctr"/>
            <a:r>
              <a:rPr lang="fr-FR" dirty="0" smtClean="0"/>
              <a:t>9 760 € 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2421342" y="8882736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Séjour d’un mois en Australie pour 6 personnes</a:t>
            </a:r>
          </a:p>
          <a:p>
            <a:pPr algn="ctr"/>
            <a:r>
              <a:rPr lang="fr-FR" dirty="0" smtClean="0"/>
              <a:t>32 765 € 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4659868" y="8857576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Séjour d’un mois au Japon  pour 6 personnes</a:t>
            </a:r>
          </a:p>
          <a:p>
            <a:pPr algn="ctr"/>
            <a:r>
              <a:rPr lang="fr-FR" dirty="0" smtClean="0"/>
              <a:t>43 987 €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32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19812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4300" y="1074420"/>
            <a:ext cx="20802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r>
              <a:rPr lang="fr-FR" dirty="0" smtClean="0"/>
              <a:t>oiture d’occasion </a:t>
            </a:r>
          </a:p>
          <a:p>
            <a:pPr algn="ctr"/>
            <a:r>
              <a:rPr lang="fr-FR" dirty="0" smtClean="0"/>
              <a:t>4 325 €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380947" y="1074420"/>
            <a:ext cx="20802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Voiture neuve</a:t>
            </a:r>
          </a:p>
          <a:p>
            <a:pPr algn="ctr"/>
            <a:r>
              <a:rPr lang="fr-FR" dirty="0" smtClean="0"/>
              <a:t> 8 009 €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684546" y="1074420"/>
            <a:ext cx="20802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Voiture d’occasion </a:t>
            </a:r>
          </a:p>
          <a:p>
            <a:pPr algn="ctr"/>
            <a:r>
              <a:rPr lang="fr-FR" dirty="0" smtClean="0"/>
              <a:t>1 450 €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14300" y="3147060"/>
            <a:ext cx="20802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Voiture d’occasion </a:t>
            </a:r>
          </a:p>
          <a:p>
            <a:pPr algn="ctr"/>
            <a:r>
              <a:rPr lang="fr-FR" dirty="0" smtClean="0"/>
              <a:t>2 096 € </a:t>
            </a:r>
          </a:p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413483" y="2914650"/>
            <a:ext cx="2080260" cy="10433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Voiture d’occasion </a:t>
            </a:r>
          </a:p>
          <a:p>
            <a:pPr algn="ctr"/>
            <a:r>
              <a:rPr lang="fr-FR" dirty="0" smtClean="0"/>
              <a:t>1 306 € 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14300" y="5126076"/>
            <a:ext cx="20802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Voiture d’occasion </a:t>
            </a:r>
          </a:p>
          <a:p>
            <a:pPr algn="ctr"/>
            <a:r>
              <a:rPr lang="fr-FR" dirty="0" smtClean="0"/>
              <a:t>3 200 € </a:t>
            </a:r>
          </a:p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380947" y="5126076"/>
            <a:ext cx="20802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Voiture d’occasion </a:t>
            </a:r>
          </a:p>
          <a:p>
            <a:pPr algn="ctr"/>
            <a:r>
              <a:rPr lang="fr-FR" dirty="0" smtClean="0"/>
              <a:t>2 190 € 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712667" y="2909608"/>
            <a:ext cx="2080260" cy="10484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Voiture d’occasion </a:t>
            </a:r>
          </a:p>
          <a:p>
            <a:pPr algn="ctr"/>
            <a:r>
              <a:rPr lang="fr-FR" dirty="0" smtClean="0"/>
              <a:t>3 452 € 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4712667" y="4914621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Voiture d’occasion</a:t>
            </a:r>
          </a:p>
          <a:p>
            <a:pPr algn="ctr"/>
            <a:r>
              <a:rPr lang="fr-FR" dirty="0" smtClean="0"/>
              <a:t> 5 431 € 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100239" y="6872682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Voi</a:t>
            </a:r>
            <a:endParaRPr lang="fr-FR" dirty="0" smtClean="0"/>
          </a:p>
          <a:p>
            <a:pPr algn="ctr"/>
            <a:r>
              <a:rPr lang="fr-FR" dirty="0" smtClean="0"/>
              <a:t>Voi</a:t>
            </a:r>
            <a:r>
              <a:rPr lang="fr-FR" dirty="0" smtClean="0"/>
              <a:t>ture neuve</a:t>
            </a:r>
          </a:p>
          <a:p>
            <a:pPr algn="ctr"/>
            <a:r>
              <a:rPr lang="fr-FR" dirty="0" smtClean="0"/>
              <a:t> 9 654 € </a:t>
            </a:r>
          </a:p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2427544" y="6872682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Voiture neuve</a:t>
            </a:r>
          </a:p>
          <a:p>
            <a:pPr algn="ctr"/>
            <a:r>
              <a:rPr lang="fr-FR" dirty="0" smtClean="0"/>
              <a:t> 8 009 €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4659868" y="6904556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Voiture neuve</a:t>
            </a:r>
          </a:p>
          <a:p>
            <a:pPr algn="ctr"/>
            <a:r>
              <a:rPr lang="fr-FR" dirty="0" smtClean="0"/>
              <a:t> 13 002 € 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14300" y="8886267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Voiture neuve</a:t>
            </a:r>
          </a:p>
          <a:p>
            <a:pPr algn="ctr"/>
            <a:r>
              <a:rPr lang="fr-FR" dirty="0" smtClean="0"/>
              <a:t> 280 000 € 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2421342" y="8882736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Voiture neuve</a:t>
            </a:r>
          </a:p>
          <a:p>
            <a:pPr algn="ctr"/>
            <a:r>
              <a:rPr lang="fr-FR" dirty="0" smtClean="0"/>
              <a:t> 145 987 € 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4659868" y="8857576"/>
            <a:ext cx="2080260" cy="981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Voiture neuve</a:t>
            </a:r>
          </a:p>
          <a:p>
            <a:pPr algn="ctr"/>
            <a:r>
              <a:rPr lang="fr-FR" dirty="0" smtClean="0"/>
              <a:t> 212 000 € </a:t>
            </a:r>
          </a:p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27" y="-7714"/>
            <a:ext cx="1653683" cy="10821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812" y="45630"/>
            <a:ext cx="1524132" cy="9754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51" y="110405"/>
            <a:ext cx="1562235" cy="8458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98" y="2106651"/>
            <a:ext cx="1623312" cy="9101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502" y="2209168"/>
            <a:ext cx="1104996" cy="85351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432" y="2077611"/>
            <a:ext cx="1745131" cy="79254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927" y="4126049"/>
            <a:ext cx="1280271" cy="96782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639" y="4254329"/>
            <a:ext cx="1440305" cy="79254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3593" y="4045866"/>
            <a:ext cx="1478408" cy="86875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581" y="6057245"/>
            <a:ext cx="2011854" cy="111261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1644" y="6007812"/>
            <a:ext cx="2049958" cy="1127858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1162" y="6023052"/>
            <a:ext cx="1707028" cy="104403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3110" y="8049239"/>
            <a:ext cx="1987389" cy="917256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4717" y="8052491"/>
            <a:ext cx="2149026" cy="975445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84546" y="8061731"/>
            <a:ext cx="2104338" cy="9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8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19812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4300" y="1111100"/>
            <a:ext cx="2080260" cy="7748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Moto </a:t>
            </a:r>
          </a:p>
          <a:p>
            <a:pPr algn="ctr"/>
            <a:r>
              <a:rPr lang="fr-FR" dirty="0" smtClean="0"/>
              <a:t>5 764 €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380947" y="1074420"/>
            <a:ext cx="20802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</a:t>
            </a:r>
            <a:r>
              <a:rPr lang="fr-FR" dirty="0" smtClean="0"/>
              <a:t>oto</a:t>
            </a:r>
          </a:p>
          <a:p>
            <a:pPr algn="ctr"/>
            <a:r>
              <a:rPr lang="fr-FR" dirty="0" smtClean="0"/>
              <a:t> 7 654 €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684546" y="1177290"/>
            <a:ext cx="2080260" cy="708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Moto</a:t>
            </a:r>
            <a:endParaRPr lang="fr-FR" dirty="0" smtClean="0"/>
          </a:p>
          <a:p>
            <a:pPr algn="ctr"/>
            <a:r>
              <a:rPr lang="fr-FR" dirty="0" smtClean="0"/>
              <a:t>4 657 €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0" y="3147060"/>
            <a:ext cx="2194560" cy="811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Travaux pour la maison</a:t>
            </a:r>
          </a:p>
          <a:p>
            <a:pPr algn="ctr"/>
            <a:r>
              <a:rPr lang="fr-FR" dirty="0" smtClean="0"/>
              <a:t>17 869 € </a:t>
            </a:r>
          </a:p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380947" y="3198414"/>
            <a:ext cx="2112796" cy="7596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Travaux pour la maison</a:t>
            </a:r>
          </a:p>
          <a:p>
            <a:pPr algn="ctr"/>
            <a:r>
              <a:rPr lang="fr-FR" dirty="0" smtClean="0"/>
              <a:t>21 096 € </a:t>
            </a:r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52" y="130019"/>
            <a:ext cx="1707034" cy="9444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197" y="40803"/>
            <a:ext cx="1771760" cy="12397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68" y="-36680"/>
            <a:ext cx="1546994" cy="104403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652010" y="2884170"/>
            <a:ext cx="2112796" cy="10433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Travaux pour la maison</a:t>
            </a:r>
          </a:p>
          <a:p>
            <a:pPr algn="ctr"/>
            <a:r>
              <a:rPr lang="fr-FR" dirty="0" smtClean="0"/>
              <a:t>25 432 € </a:t>
            </a:r>
            <a:endParaRPr lang="fr-FR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114300" y="9126716"/>
            <a:ext cx="2112796" cy="753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Album « thriller » signé</a:t>
            </a:r>
            <a:endParaRPr lang="fr-FR" sz="1600" dirty="0" smtClean="0"/>
          </a:p>
          <a:p>
            <a:pPr algn="ctr"/>
            <a:r>
              <a:rPr lang="fr-FR" dirty="0" smtClean="0"/>
              <a:t>1 049€ </a:t>
            </a:r>
            <a:endParaRPr lang="fr-FR" dirty="0" smtClean="0"/>
          </a:p>
        </p:txBody>
      </p:sp>
      <p:sp>
        <p:nvSpPr>
          <p:cNvPr id="49" name="Rectangle 48"/>
          <p:cNvSpPr/>
          <p:nvPr/>
        </p:nvSpPr>
        <p:spPr>
          <a:xfrm>
            <a:off x="2348411" y="8836390"/>
            <a:ext cx="2112796" cy="10433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Guitare signé Johnny Halliday</a:t>
            </a:r>
          </a:p>
          <a:p>
            <a:pPr algn="ctr"/>
            <a:r>
              <a:rPr lang="fr-FR" dirty="0" smtClean="0"/>
              <a:t>1 999 € </a:t>
            </a:r>
            <a:endParaRPr lang="fr-FR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4652010" y="8836390"/>
            <a:ext cx="2112796" cy="10433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Chanson inédite Claude François</a:t>
            </a:r>
          </a:p>
          <a:p>
            <a:pPr algn="ctr"/>
            <a:r>
              <a:rPr lang="fr-FR" smtClean="0"/>
              <a:t>2 500 </a:t>
            </a:r>
            <a:r>
              <a:rPr lang="fr-FR" dirty="0" smtClean="0"/>
              <a:t>€ </a:t>
            </a:r>
            <a:endParaRPr lang="fr-FR" dirty="0" smtClean="0"/>
          </a:p>
        </p:txBody>
      </p:sp>
      <p:sp>
        <p:nvSpPr>
          <p:cNvPr id="51" name="Rectangle 50"/>
          <p:cNvSpPr/>
          <p:nvPr/>
        </p:nvSpPr>
        <p:spPr>
          <a:xfrm>
            <a:off x="4684546" y="7021822"/>
            <a:ext cx="2112796" cy="8909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Travaux pour la maison</a:t>
            </a:r>
          </a:p>
          <a:p>
            <a:pPr algn="ctr"/>
            <a:r>
              <a:rPr lang="fr-FR" dirty="0" smtClean="0"/>
              <a:t>5 430 € </a:t>
            </a:r>
            <a:endParaRPr lang="fr-FR" dirty="0" smtClean="0"/>
          </a:p>
        </p:txBody>
      </p:sp>
      <p:sp>
        <p:nvSpPr>
          <p:cNvPr id="52" name="Rectangle 51"/>
          <p:cNvSpPr/>
          <p:nvPr/>
        </p:nvSpPr>
        <p:spPr>
          <a:xfrm>
            <a:off x="2384454" y="6964058"/>
            <a:ext cx="2112796" cy="9487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Travaux pour la maison</a:t>
            </a:r>
          </a:p>
          <a:p>
            <a:pPr algn="ctr"/>
            <a:r>
              <a:rPr lang="fr-FR" dirty="0" smtClean="0"/>
              <a:t>5 340 € </a:t>
            </a:r>
            <a:endParaRPr lang="fr-FR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114300" y="7056956"/>
            <a:ext cx="2112796" cy="8558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Travaux pour la maison</a:t>
            </a:r>
          </a:p>
          <a:p>
            <a:pPr algn="ctr"/>
            <a:r>
              <a:rPr lang="fr-FR" dirty="0" smtClean="0"/>
              <a:t>122 096 € </a:t>
            </a:r>
            <a:endParaRPr lang="fr-FR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4648411" y="4872806"/>
            <a:ext cx="2112796" cy="10433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Travaux pour la maison</a:t>
            </a:r>
          </a:p>
          <a:p>
            <a:pPr algn="ctr"/>
            <a:r>
              <a:rPr lang="fr-FR" dirty="0" smtClean="0"/>
              <a:t>4 356 € </a:t>
            </a:r>
            <a:endParaRPr lang="fr-FR" dirty="0" smtClean="0"/>
          </a:p>
        </p:txBody>
      </p:sp>
      <p:sp>
        <p:nvSpPr>
          <p:cNvPr id="55" name="Rectangle 54"/>
          <p:cNvSpPr/>
          <p:nvPr/>
        </p:nvSpPr>
        <p:spPr>
          <a:xfrm>
            <a:off x="2438822" y="5119130"/>
            <a:ext cx="2112796" cy="8004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Travaux pour la maison</a:t>
            </a:r>
          </a:p>
          <a:p>
            <a:pPr algn="ctr"/>
            <a:r>
              <a:rPr lang="fr-FR" dirty="0" smtClean="0"/>
              <a:t>12 345 € </a:t>
            </a:r>
            <a:endParaRPr lang="fr-FR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98032" y="4882168"/>
            <a:ext cx="2112796" cy="10433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Travaux pour la maison</a:t>
            </a:r>
          </a:p>
          <a:p>
            <a:pPr algn="ctr"/>
            <a:r>
              <a:rPr lang="fr-FR" dirty="0" smtClean="0"/>
              <a:t>27 096 € </a:t>
            </a:r>
            <a:endParaRPr lang="fr-FR" dirty="0" smtClean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89" y="2018300"/>
            <a:ext cx="1585097" cy="105165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728" y="2003394"/>
            <a:ext cx="1691787" cy="115834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412" y="2055890"/>
            <a:ext cx="2112796" cy="10073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31" y="3993528"/>
            <a:ext cx="1647312" cy="103948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7728" y="4181386"/>
            <a:ext cx="1425063" cy="86875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1439" y="4088458"/>
            <a:ext cx="1493823" cy="103067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789" y="5960685"/>
            <a:ext cx="1336247" cy="106113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4656" y="5988613"/>
            <a:ext cx="1440305" cy="97544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7518" y="5983442"/>
            <a:ext cx="1394581" cy="102116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693" y="7909084"/>
            <a:ext cx="884927" cy="121763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7728" y="7943313"/>
            <a:ext cx="1466248" cy="982338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15783" y="7869308"/>
            <a:ext cx="930688" cy="10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450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330</Words>
  <Application>Microsoft Office PowerPoint</Application>
  <PresentationFormat>Format A4 (210 x 297 mm)</PresentationFormat>
  <Paragraphs>96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REMPILLON</dc:creator>
  <cp:lastModifiedBy>Jérôme REMPILLON</cp:lastModifiedBy>
  <cp:revision>6</cp:revision>
  <cp:lastPrinted>2018-09-01T21:35:36Z</cp:lastPrinted>
  <dcterms:created xsi:type="dcterms:W3CDTF">2018-09-01T20:39:28Z</dcterms:created>
  <dcterms:modified xsi:type="dcterms:W3CDTF">2018-09-01T21:36:10Z</dcterms:modified>
</cp:coreProperties>
</file>