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332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40768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additions (1)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32657" y="735480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additionner et écrire le résultat en chiffres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1" y="81946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5877273" y="73548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n°1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286173" y="3050807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/>
              <a:t>additionner et écrire </a:t>
            </a:r>
            <a:r>
              <a:rPr lang="fr-FR" sz="1300" dirty="0" smtClean="0"/>
              <a:t>le résultat en lettres</a:t>
            </a:r>
            <a:endParaRPr lang="fr-FR" sz="13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660481" y="312389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9" name="Ellipse 28"/>
          <p:cNvSpPr/>
          <p:nvPr/>
        </p:nvSpPr>
        <p:spPr>
          <a:xfrm>
            <a:off x="5625185" y="3039915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86173" y="1310367"/>
            <a:ext cx="265222" cy="186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45686" y="1310367"/>
            <a:ext cx="6395682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Additionne et écris le résultat en chiffres</a:t>
            </a:r>
            <a:endParaRPr lang="fr-FR" sz="1200" b="1" u="sng" dirty="0" smtClean="0"/>
          </a:p>
          <a:p>
            <a:endParaRPr lang="fr-FR" sz="600" b="1" u="sng" dirty="0"/>
          </a:p>
          <a:p>
            <a:pPr>
              <a:lnSpc>
                <a:spcPct val="200000"/>
              </a:lnSpc>
            </a:pPr>
            <a:r>
              <a:rPr lang="fr-FR" sz="1200" dirty="0" smtClean="0"/>
              <a:t>Quinze + six = ……….			Trente-six </a:t>
            </a:r>
            <a:r>
              <a:rPr lang="fr-FR" sz="1200" dirty="0"/>
              <a:t>+ neuf = </a:t>
            </a:r>
            <a:r>
              <a:rPr lang="fr-FR" sz="1200" dirty="0" smtClean="0"/>
              <a:t>……….</a:t>
            </a:r>
            <a:endParaRPr lang="fr-FR" sz="1200" dirty="0" smtClean="0"/>
          </a:p>
          <a:p>
            <a:pPr>
              <a:lnSpc>
                <a:spcPct val="200000"/>
              </a:lnSpc>
            </a:pPr>
            <a:r>
              <a:rPr lang="fr-FR" sz="1200" dirty="0" smtClean="0"/>
              <a:t>Cinquante-deux + sept = ……….		Quatorze + sept = ……….</a:t>
            </a:r>
            <a:endParaRPr lang="fr-FR" sz="1200" dirty="0"/>
          </a:p>
          <a:p>
            <a:pPr>
              <a:lnSpc>
                <a:spcPct val="200000"/>
              </a:lnSpc>
            </a:pPr>
            <a:r>
              <a:rPr lang="fr-FR" sz="1200" dirty="0"/>
              <a:t>Vingt-sept + huit = </a:t>
            </a:r>
            <a:r>
              <a:rPr lang="fr-FR" sz="1200" dirty="0" smtClean="0"/>
              <a:t>……….			Six + quarante-huit = ……….</a:t>
            </a:r>
            <a:endParaRPr lang="fr-FR" sz="1200" dirty="0" smtClean="0"/>
          </a:p>
          <a:p>
            <a:pPr marL="171450" indent="-171450">
              <a:buFontTx/>
              <a:buChar char="-"/>
            </a:pP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345686" y="3584848"/>
            <a:ext cx="63956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/>
              <a:t>Additionne et écris le résultat </a:t>
            </a:r>
            <a:r>
              <a:rPr lang="fr-FR" sz="1200" b="1" u="sng" dirty="0" smtClean="0"/>
              <a:t>en lettres</a:t>
            </a:r>
            <a:endParaRPr lang="fr-FR" sz="1200" dirty="0"/>
          </a:p>
          <a:p>
            <a:pPr>
              <a:lnSpc>
                <a:spcPct val="200000"/>
              </a:lnSpc>
            </a:pPr>
            <a:r>
              <a:rPr lang="fr-FR" sz="1200" dirty="0" smtClean="0">
                <a:sym typeface="Wingdings" panose="05000000000000000000" pitchFamily="2" charset="2"/>
              </a:rPr>
              <a:t>3 + 57 =  ________________________________________________________________________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sym typeface="Wingdings" panose="05000000000000000000" pitchFamily="2" charset="2"/>
              </a:rPr>
              <a:t>12 + 9 = </a:t>
            </a:r>
            <a:r>
              <a:rPr lang="fr-FR" sz="1200" dirty="0">
                <a:sym typeface="Wingdings" panose="05000000000000000000" pitchFamily="2" charset="2"/>
              </a:rPr>
              <a:t>________________________________________________________________________</a:t>
            </a:r>
            <a:endParaRPr lang="fr-FR" sz="1200" dirty="0"/>
          </a:p>
          <a:p>
            <a:pPr>
              <a:lnSpc>
                <a:spcPct val="200000"/>
              </a:lnSpc>
            </a:pPr>
            <a:r>
              <a:rPr lang="fr-FR" sz="1200" dirty="0" smtClean="0"/>
              <a:t>5 + 27 = </a:t>
            </a:r>
            <a:r>
              <a:rPr lang="fr-FR" sz="1200" dirty="0" smtClean="0">
                <a:sym typeface="Wingdings" panose="05000000000000000000" pitchFamily="2" charset="2"/>
              </a:rPr>
              <a:t>________________________________________________________________________</a:t>
            </a:r>
            <a:endParaRPr lang="fr-FR" sz="12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286173" y="5182109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ajouter un petit nombre</a:t>
            </a:r>
            <a:endParaRPr lang="fr-FR" sz="13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660481" y="525520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36" name="Ellipse 35"/>
          <p:cNvSpPr/>
          <p:nvPr/>
        </p:nvSpPr>
        <p:spPr>
          <a:xfrm>
            <a:off x="5625185" y="5171217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45686" y="5955188"/>
            <a:ext cx="6250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 smtClean="0"/>
              <a:t>45 + …….. </a:t>
            </a:r>
            <a:r>
              <a:rPr lang="fr-FR" sz="1200" dirty="0" smtClean="0"/>
              <a:t>= 50		27 + …….. = 30			63 + …….. = 70</a:t>
            </a:r>
          </a:p>
          <a:p>
            <a:pPr>
              <a:lnSpc>
                <a:spcPct val="200000"/>
              </a:lnSpc>
            </a:pPr>
            <a:r>
              <a:rPr lang="fr-FR" sz="1200" dirty="0"/>
              <a:t>34 + 8 = </a:t>
            </a:r>
            <a:r>
              <a:rPr lang="fr-FR" sz="1200" dirty="0" smtClean="0"/>
              <a:t>……..		63 + 9 = ……..			45 + 6 = ……..</a:t>
            </a:r>
          </a:p>
          <a:p>
            <a:pPr>
              <a:lnSpc>
                <a:spcPct val="200000"/>
              </a:lnSpc>
            </a:pPr>
            <a:r>
              <a:rPr lang="fr-FR" sz="1200" dirty="0"/>
              <a:t>27 + 7 = </a:t>
            </a:r>
            <a:r>
              <a:rPr lang="fr-FR" sz="1200" dirty="0" smtClean="0"/>
              <a:t>……..		34 + …….. = 40			58 + 5 = </a:t>
            </a:r>
            <a:r>
              <a:rPr lang="fr-FR" sz="1200" dirty="0"/>
              <a:t>……..</a:t>
            </a:r>
            <a:endParaRPr lang="fr-FR" sz="1200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286173" y="7289859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ajouter un petit nombre</a:t>
            </a:r>
            <a:endParaRPr lang="fr-FR" sz="1300" dirty="0"/>
          </a:p>
        </p:txBody>
      </p:sp>
      <p:sp>
        <p:nvSpPr>
          <p:cNvPr id="38" name="ZoneTexte 37"/>
          <p:cNvSpPr txBox="1"/>
          <p:nvPr/>
        </p:nvSpPr>
        <p:spPr>
          <a:xfrm>
            <a:off x="4660481" y="736295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39" name="Ellipse 38"/>
          <p:cNvSpPr/>
          <p:nvPr/>
        </p:nvSpPr>
        <p:spPr>
          <a:xfrm>
            <a:off x="5625185" y="7278967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32657" y="5669665"/>
            <a:ext cx="3803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Calcule</a:t>
            </a:r>
            <a:endParaRPr lang="fr-FR" sz="1200" b="1" u="sng" dirty="0"/>
          </a:p>
        </p:txBody>
      </p:sp>
      <p:sp>
        <p:nvSpPr>
          <p:cNvPr id="16" name="ZoneTexte 15"/>
          <p:cNvSpPr txBox="1"/>
          <p:nvPr/>
        </p:nvSpPr>
        <p:spPr>
          <a:xfrm>
            <a:off x="309682" y="7887326"/>
            <a:ext cx="625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Complète</a:t>
            </a:r>
            <a:endParaRPr lang="fr-FR" sz="1200" dirty="0"/>
          </a:p>
        </p:txBody>
      </p:sp>
      <p:sp>
        <p:nvSpPr>
          <p:cNvPr id="32" name="Ellipse 31"/>
          <p:cNvSpPr/>
          <p:nvPr/>
        </p:nvSpPr>
        <p:spPr>
          <a:xfrm>
            <a:off x="267577" y="2862289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4" name="ZoneTexte 6"/>
          <p:cNvSpPr txBox="1"/>
          <p:nvPr/>
        </p:nvSpPr>
        <p:spPr>
          <a:xfrm>
            <a:off x="286173" y="2862289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</a:t>
            </a:r>
            <a:r>
              <a:rPr lang="fr-FR" sz="1100" dirty="0" smtClean="0"/>
              <a:t>1</a:t>
            </a:r>
            <a:endParaRPr lang="fr-FR" sz="11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86" y="8145597"/>
            <a:ext cx="6429375" cy="150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91</Words>
  <Application>Microsoft Office PowerPoint</Application>
  <PresentationFormat>Format A4 (210 x 297 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344</cp:revision>
  <cp:lastPrinted>2014-04-28T15:31:46Z</cp:lastPrinted>
  <dcterms:created xsi:type="dcterms:W3CDTF">2011-03-18T16:06:50Z</dcterms:created>
  <dcterms:modified xsi:type="dcterms:W3CDTF">2014-07-18T10:45:37Z</dcterms:modified>
</cp:coreProperties>
</file>