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040"/>
  </p:normalViewPr>
  <p:slideViewPr>
    <p:cSldViewPr snapToGrid="0" snapToObjects="1">
      <p:cViewPr>
        <p:scale>
          <a:sx n="40" d="100"/>
          <a:sy n="40" d="100"/>
        </p:scale>
        <p:origin x="318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84EF0-CEC5-EB44-8C4B-1583E3519E18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47A00-8F5F-2545-8D1D-6474D42E82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24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39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7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05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56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87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96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2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24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90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73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7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9C39-1AF6-DB48-8C39-4882653FCE74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1694-2167-8B4B-AD70-F1D08164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53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microsoft.com/office/2007/relationships/hdphoto" Target="../media/hdphoto2.wdp"/><Relationship Id="rId5" Type="http://schemas.openxmlformats.org/officeDocument/2006/relationships/image" Target="../media/image2.png"/><Relationship Id="rId6" Type="http://schemas.microsoft.com/office/2007/relationships/hdphoto" Target="../media/hdphoto3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r 23"/>
          <p:cNvGrpSpPr/>
          <p:nvPr/>
        </p:nvGrpSpPr>
        <p:grpSpPr>
          <a:xfrm>
            <a:off x="2162188" y="1659467"/>
            <a:ext cx="5576345" cy="3945466"/>
            <a:chOff x="2162188" y="1659467"/>
            <a:chExt cx="5576345" cy="3945466"/>
          </a:xfrm>
        </p:grpSpPr>
        <p:sp>
          <p:nvSpPr>
            <p:cNvPr id="23" name="Pensées 22"/>
            <p:cNvSpPr/>
            <p:nvPr/>
          </p:nvSpPr>
          <p:spPr>
            <a:xfrm>
              <a:off x="2162188" y="1659467"/>
              <a:ext cx="5576345" cy="3945466"/>
            </a:xfrm>
            <a:prstGeom prst="cloudCallout">
              <a:avLst>
                <a:gd name="adj1" fmla="val -43304"/>
                <a:gd name="adj2" fmla="val 65505"/>
              </a:avLst>
            </a:prstGeom>
            <a:solidFill>
              <a:schemeClr val="bg1"/>
            </a:solidFill>
            <a:ln w="571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2" name="Grouper 21"/>
            <p:cNvGrpSpPr/>
            <p:nvPr/>
          </p:nvGrpSpPr>
          <p:grpSpPr>
            <a:xfrm>
              <a:off x="2483921" y="2228672"/>
              <a:ext cx="4176159" cy="2400657"/>
              <a:chOff x="2" y="554604"/>
              <a:chExt cx="4176159" cy="240065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" y="554604"/>
                <a:ext cx="4176159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5000" dirty="0" smtClean="0">
                    <a:sym typeface="Webdings"/>
                  </a:rPr>
                  <a:t></a:t>
                </a:r>
                <a:r>
                  <a:rPr lang="fr-FR" sz="15000" dirty="0" smtClean="0"/>
                  <a:t>[  </a:t>
                </a:r>
                <a:r>
                  <a:rPr lang="fr-FR" sz="900" dirty="0" smtClean="0"/>
                  <a:t>  </a:t>
                </a:r>
                <a:r>
                  <a:rPr lang="fr-FR" sz="15000" dirty="0" smtClean="0"/>
                  <a:t>]</a:t>
                </a:r>
                <a:r>
                  <a:rPr lang="fr-FR" sz="15000" dirty="0" smtClean="0">
                    <a:effectLst/>
                  </a:rPr>
                  <a:t> </a:t>
                </a:r>
                <a:endParaRPr lang="fr-FR" sz="15000" dirty="0"/>
              </a:p>
            </p:txBody>
          </p:sp>
          <p:pic>
            <p:nvPicPr>
              <p:cNvPr id="21" name="Image 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>
                            <a14:foregroundMark x1="87276" y1="19167" x2="87276" y2="19167"/>
                            <a14:foregroundMark x1="85842" y1="20333" x2="85842" y2="20333"/>
                            <a14:foregroundMark x1="84767" y1="19000" x2="84767" y2="19000"/>
                            <a14:foregroundMark x1="79749" y1="19833" x2="79749" y2="19833"/>
                            <a14:foregroundMark x1="77240" y1="23667" x2="77240" y2="23667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335923" y="1227146"/>
                <a:ext cx="1323217" cy="158685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9880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67734" y="93133"/>
            <a:ext cx="9008533" cy="6696000"/>
            <a:chOff x="67734" y="93133"/>
            <a:chExt cx="9008533" cy="6696000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67734" y="93133"/>
              <a:ext cx="9008533" cy="6696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8" name="Grouper 7"/>
            <p:cNvGrpSpPr/>
            <p:nvPr/>
          </p:nvGrpSpPr>
          <p:grpSpPr>
            <a:xfrm>
              <a:off x="2100210" y="1309356"/>
              <a:ext cx="4943581" cy="3358768"/>
              <a:chOff x="3188208" y="0"/>
              <a:chExt cx="2890859" cy="1761068"/>
            </a:xfrm>
          </p:grpSpPr>
          <p:pic>
            <p:nvPicPr>
              <p:cNvPr id="6" name="Imag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>
                            <a14:foregroundMark x1="87276" y1="19167" x2="87276" y2="19167"/>
                            <a14:foregroundMark x1="85842" y1="20333" x2="85842" y2="20333"/>
                            <a14:foregroundMark x1="84767" y1="19000" x2="84767" y2="19000"/>
                            <a14:foregroundMark x1="79749" y1="19833" x2="79749" y2="19833"/>
                            <a14:foregroundMark x1="77240" y1="23667" x2="77240" y2="23667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441275" y="2"/>
                <a:ext cx="1637792" cy="1761066"/>
              </a:xfrm>
              <a:prstGeom prst="rect">
                <a:avLst/>
              </a:prstGeom>
            </p:spPr>
          </p:pic>
          <p:pic>
            <p:nvPicPr>
              <p:cNvPr id="7" name="Imag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0" b="100000" l="0" r="100000">
                            <a14:foregroundMark x1="87276" y1="19167" x2="87276" y2="19167"/>
                            <a14:foregroundMark x1="85842" y1="20333" x2="85842" y2="20333"/>
                            <a14:foregroundMark x1="84767" y1="19000" x2="84767" y2="19000"/>
                            <a14:foregroundMark x1="79749" y1="19833" x2="79749" y2="19833"/>
                            <a14:foregroundMark x1="77240" y1="23667" x2="77240" y2="23667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3188208" y="0"/>
                <a:ext cx="1637792" cy="1761068"/>
              </a:xfrm>
              <a:prstGeom prst="rect">
                <a:avLst/>
              </a:prstGeom>
            </p:spPr>
          </p:pic>
        </p:grpSp>
        <p:grpSp>
          <p:nvGrpSpPr>
            <p:cNvPr id="14" name="Grouper 13"/>
            <p:cNvGrpSpPr/>
            <p:nvPr/>
          </p:nvGrpSpPr>
          <p:grpSpPr>
            <a:xfrm>
              <a:off x="6867793" y="477001"/>
              <a:ext cx="1592537" cy="5903999"/>
              <a:chOff x="6466163" y="1166843"/>
              <a:chExt cx="1220380" cy="4524315"/>
            </a:xfrm>
          </p:grpSpPr>
          <p:sp>
            <p:nvSpPr>
              <p:cNvPr id="10" name="Accolade ouvrante 9"/>
              <p:cNvSpPr/>
              <p:nvPr/>
            </p:nvSpPr>
            <p:spPr>
              <a:xfrm>
                <a:off x="6466163" y="1166843"/>
                <a:ext cx="541866" cy="4524315"/>
              </a:xfrm>
              <a:prstGeom prst="leftBrace">
                <a:avLst>
                  <a:gd name="adj1" fmla="val 63718"/>
                  <a:gd name="adj2" fmla="val 50000"/>
                </a:avLst>
              </a:prstGeom>
              <a:noFill/>
              <a:ln w="762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803638" y="1166843"/>
                <a:ext cx="882905" cy="452431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fr-FR" sz="6300" b="1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a</a:t>
                </a:r>
              </a:p>
              <a:p>
                <a:pPr algn="ctr"/>
                <a:r>
                  <a:rPr lang="fr-FR" sz="6300" b="1" cap="none" spc="0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e</a:t>
                </a:r>
              </a:p>
              <a:p>
                <a:pPr algn="ctr"/>
                <a:r>
                  <a:rPr lang="fr-FR" sz="6300" b="1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i</a:t>
                </a:r>
              </a:p>
              <a:p>
                <a:pPr algn="ctr"/>
                <a:r>
                  <a:rPr lang="fr-FR" sz="6300" b="1" cap="none" spc="0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o</a:t>
                </a:r>
              </a:p>
              <a:p>
                <a:pPr algn="ctr"/>
                <a:r>
                  <a:rPr lang="fr-FR" sz="6300" b="1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u</a:t>
                </a:r>
              </a:p>
              <a:p>
                <a:pPr algn="ctr"/>
                <a:r>
                  <a:rPr lang="fr-FR" sz="6300" b="1" cap="none" spc="0" dirty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y</a:t>
                </a:r>
              </a:p>
            </p:txBody>
          </p:sp>
        </p:grpSp>
        <p:grpSp>
          <p:nvGrpSpPr>
            <p:cNvPr id="15" name="Grouper 14"/>
            <p:cNvGrpSpPr/>
            <p:nvPr/>
          </p:nvGrpSpPr>
          <p:grpSpPr>
            <a:xfrm>
              <a:off x="683671" y="477001"/>
              <a:ext cx="1549896" cy="5909310"/>
              <a:chOff x="6769772" y="1166843"/>
              <a:chExt cx="1187704" cy="4528385"/>
            </a:xfrm>
          </p:grpSpPr>
          <p:sp>
            <p:nvSpPr>
              <p:cNvPr id="16" name="Accolade ouvrante 15"/>
              <p:cNvSpPr/>
              <p:nvPr/>
            </p:nvSpPr>
            <p:spPr>
              <a:xfrm flipH="1">
                <a:off x="7415610" y="1166843"/>
                <a:ext cx="541866" cy="4524315"/>
              </a:xfrm>
              <a:prstGeom prst="leftBrace">
                <a:avLst>
                  <a:gd name="adj1" fmla="val 63718"/>
                  <a:gd name="adj2" fmla="val 50000"/>
                </a:avLst>
              </a:prstGeom>
              <a:noFill/>
              <a:ln w="762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69772" y="1166843"/>
                <a:ext cx="882905" cy="45283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fr-FR" sz="6300" b="1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a</a:t>
                </a:r>
              </a:p>
              <a:p>
                <a:pPr algn="ctr"/>
                <a:r>
                  <a:rPr lang="fr-FR" sz="6300" b="1" cap="none" spc="0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e</a:t>
                </a:r>
              </a:p>
              <a:p>
                <a:pPr algn="ctr"/>
                <a:r>
                  <a:rPr lang="fr-FR" sz="6300" b="1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i</a:t>
                </a:r>
              </a:p>
              <a:p>
                <a:pPr algn="ctr"/>
                <a:r>
                  <a:rPr lang="fr-FR" sz="6300" b="1" cap="none" spc="0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o</a:t>
                </a:r>
              </a:p>
              <a:p>
                <a:pPr algn="ctr"/>
                <a:r>
                  <a:rPr lang="fr-FR" sz="6300" b="1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u</a:t>
                </a:r>
              </a:p>
              <a:p>
                <a:pPr algn="ctr"/>
                <a:r>
                  <a:rPr lang="fr-FR" sz="6300" b="1" cap="none" spc="0" dirty="0">
                    <a:ln w="12700">
                      <a:solidFill>
                        <a:schemeClr val="tx1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y</a:t>
                </a:r>
              </a:p>
            </p:txBody>
          </p:sp>
        </p:grpSp>
        <p:grpSp>
          <p:nvGrpSpPr>
            <p:cNvPr id="19" name="Grouper 18"/>
            <p:cNvGrpSpPr/>
            <p:nvPr/>
          </p:nvGrpSpPr>
          <p:grpSpPr>
            <a:xfrm>
              <a:off x="683671" y="477001"/>
              <a:ext cx="7776659" cy="5909310"/>
              <a:chOff x="683671" y="477001"/>
              <a:chExt cx="7776659" cy="5909310"/>
            </a:xfrm>
          </p:grpSpPr>
          <p:grpSp>
            <p:nvGrpSpPr>
              <p:cNvPr id="21" name="Grouper 20"/>
              <p:cNvGrpSpPr>
                <a:grpSpLocks noChangeAspect="1"/>
              </p:cNvGrpSpPr>
              <p:nvPr/>
            </p:nvGrpSpPr>
            <p:grpSpPr>
              <a:xfrm>
                <a:off x="683671" y="477001"/>
                <a:ext cx="7776659" cy="5909310"/>
                <a:chOff x="1727196" y="1166843"/>
                <a:chExt cx="5959347" cy="4528385"/>
              </a:xfrm>
            </p:grpSpPr>
            <p:grpSp>
              <p:nvGrpSpPr>
                <p:cNvPr id="27" name="Grouper 26"/>
                <p:cNvGrpSpPr/>
                <p:nvPr/>
              </p:nvGrpSpPr>
              <p:grpSpPr>
                <a:xfrm>
                  <a:off x="6466163" y="1166843"/>
                  <a:ext cx="1220380" cy="4524315"/>
                  <a:chOff x="6466163" y="1166843"/>
                  <a:chExt cx="1220380" cy="4524315"/>
                </a:xfrm>
              </p:grpSpPr>
              <p:sp>
                <p:nvSpPr>
                  <p:cNvPr id="31" name="Accolade ouvrante 30"/>
                  <p:cNvSpPr/>
                  <p:nvPr/>
                </p:nvSpPr>
                <p:spPr>
                  <a:xfrm>
                    <a:off x="6466163" y="1166843"/>
                    <a:ext cx="541866" cy="4524315"/>
                  </a:xfrm>
                  <a:prstGeom prst="leftBrace">
                    <a:avLst>
                      <a:gd name="adj1" fmla="val 63718"/>
                      <a:gd name="adj2" fmla="val 50000"/>
                    </a:avLst>
                  </a:prstGeom>
                  <a:noFill/>
                  <a:ln w="76200" cmpd="sng">
                    <a:solidFill>
                      <a:srgbClr val="FF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6803638" y="1166843"/>
                    <a:ext cx="882905" cy="4524315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fr-FR" sz="6300" b="1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a</a:t>
                    </a:r>
                  </a:p>
                  <a:p>
                    <a:pPr algn="ctr"/>
                    <a:r>
                      <a:rPr lang="fr-FR" sz="6300" b="1" cap="none" spc="0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e</a:t>
                    </a:r>
                  </a:p>
                  <a:p>
                    <a:pPr algn="ctr"/>
                    <a:r>
                      <a:rPr lang="fr-FR" sz="6300" b="1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i</a:t>
                    </a:r>
                  </a:p>
                  <a:p>
                    <a:pPr algn="ctr"/>
                    <a:r>
                      <a:rPr lang="fr-FR" sz="6300" b="1" cap="none" spc="0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o</a:t>
                    </a:r>
                  </a:p>
                  <a:p>
                    <a:pPr algn="ctr"/>
                    <a:r>
                      <a:rPr lang="fr-FR" sz="6300" b="1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u</a:t>
                    </a:r>
                  </a:p>
                  <a:p>
                    <a:pPr algn="ctr"/>
                    <a:r>
                      <a:rPr lang="fr-FR" sz="6300" b="1" cap="none" spc="0" dirty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y</a:t>
                    </a:r>
                  </a:p>
                </p:txBody>
              </p:sp>
            </p:grpSp>
            <p:grpSp>
              <p:nvGrpSpPr>
                <p:cNvPr id="28" name="Grouper 27"/>
                <p:cNvGrpSpPr/>
                <p:nvPr/>
              </p:nvGrpSpPr>
              <p:grpSpPr>
                <a:xfrm>
                  <a:off x="1727196" y="1166843"/>
                  <a:ext cx="1187704" cy="4528385"/>
                  <a:chOff x="6769772" y="1166843"/>
                  <a:chExt cx="1187704" cy="4528385"/>
                </a:xfrm>
              </p:grpSpPr>
              <p:sp>
                <p:nvSpPr>
                  <p:cNvPr id="29" name="Accolade ouvrante 28"/>
                  <p:cNvSpPr/>
                  <p:nvPr/>
                </p:nvSpPr>
                <p:spPr>
                  <a:xfrm flipH="1">
                    <a:off x="7415610" y="1166843"/>
                    <a:ext cx="541866" cy="4524315"/>
                  </a:xfrm>
                  <a:prstGeom prst="leftBrace">
                    <a:avLst>
                      <a:gd name="adj1" fmla="val 63718"/>
                      <a:gd name="adj2" fmla="val 50000"/>
                    </a:avLst>
                  </a:prstGeom>
                  <a:noFill/>
                  <a:ln w="76200" cmpd="sng">
                    <a:solidFill>
                      <a:srgbClr val="FF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6769772" y="1166843"/>
                    <a:ext cx="882905" cy="4528385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fr-FR" sz="6300" b="1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a</a:t>
                    </a:r>
                  </a:p>
                  <a:p>
                    <a:pPr algn="ctr"/>
                    <a:r>
                      <a:rPr lang="fr-FR" sz="6300" b="1" cap="none" spc="0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e</a:t>
                    </a:r>
                  </a:p>
                  <a:p>
                    <a:pPr algn="ctr"/>
                    <a:r>
                      <a:rPr lang="fr-FR" sz="6300" b="1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i</a:t>
                    </a:r>
                  </a:p>
                  <a:p>
                    <a:pPr algn="ctr"/>
                    <a:r>
                      <a:rPr lang="fr-FR" sz="6300" b="1" cap="none" spc="0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o</a:t>
                    </a:r>
                  </a:p>
                  <a:p>
                    <a:pPr algn="ctr"/>
                    <a:r>
                      <a:rPr lang="fr-FR" sz="6300" b="1" dirty="0" smtClean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u</a:t>
                    </a:r>
                  </a:p>
                  <a:p>
                    <a:pPr algn="ctr"/>
                    <a:r>
                      <a:rPr lang="fr-FR" sz="6300" b="1" cap="none" spc="0" dirty="0">
                        <a:ln w="12700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rPr>
                      <a:t>y</a:t>
                    </a:r>
                  </a:p>
                </p:txBody>
              </p:sp>
            </p:grpSp>
          </p:grpSp>
          <p:sp>
            <p:nvSpPr>
              <p:cNvPr id="24" name="Rectangle 23"/>
              <p:cNvSpPr/>
              <p:nvPr/>
            </p:nvSpPr>
            <p:spPr>
              <a:xfrm>
                <a:off x="2254887" y="5350933"/>
                <a:ext cx="4644000" cy="1035378"/>
              </a:xfrm>
              <a:prstGeom prst="rect">
                <a:avLst/>
              </a:prstGeom>
              <a:solidFill>
                <a:schemeClr val="bg2"/>
              </a:solidFill>
              <a:ln w="57150" cmpd="sng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5000" dirty="0">
                    <a:latin typeface="Century Gothic"/>
                    <a:cs typeface="Century Gothic"/>
                  </a:rPr>
                  <a:t> </a:t>
                </a:r>
                <a:r>
                  <a:rPr lang="fr-FR" sz="5000" dirty="0" smtClean="0">
                    <a:latin typeface="Century Gothic"/>
                    <a:cs typeface="Century Gothic"/>
                  </a:rPr>
                  <a:t>     </a:t>
                </a:r>
                <a:r>
                  <a:rPr lang="fr-FR" sz="5000" dirty="0">
                    <a:latin typeface="Century Gothic"/>
                    <a:cs typeface="Century Gothic"/>
                  </a:rPr>
                  <a:t> </a:t>
                </a:r>
                <a:r>
                  <a:rPr lang="fr-FR" sz="5000" dirty="0" smtClean="0">
                    <a:solidFill>
                      <a:srgbClr val="000000"/>
                    </a:solidFill>
                    <a:latin typeface="Century Gothic"/>
                    <a:cs typeface="Century Gothic"/>
                  </a:rPr>
                  <a:t>un </a:t>
                </a:r>
                <a:r>
                  <a:rPr lang="fr-FR" sz="5000" dirty="0" smtClean="0">
                    <a:solidFill>
                      <a:srgbClr val="000000"/>
                    </a:solidFill>
                    <a:latin typeface="Century Gothic"/>
                    <a:cs typeface="Century Gothic"/>
                  </a:rPr>
                  <a:t>po</a:t>
                </a:r>
                <a:r>
                  <a:rPr lang="fr-FR" sz="5000" u="sng" dirty="0" smtClean="0">
                    <a:solidFill>
                      <a:srgbClr val="000000"/>
                    </a:solidFill>
                    <a:latin typeface="Century Gothic"/>
                    <a:cs typeface="Century Gothic"/>
                  </a:rPr>
                  <a:t>i</a:t>
                </a:r>
                <a:r>
                  <a:rPr lang="fr-FR" sz="5000" dirty="0" smtClean="0">
                    <a:solidFill>
                      <a:srgbClr val="FF0000"/>
                    </a:solidFill>
                    <a:latin typeface="Century Gothic"/>
                    <a:cs typeface="Century Gothic"/>
                  </a:rPr>
                  <a:t>ss</a:t>
                </a:r>
                <a:r>
                  <a:rPr lang="fr-FR" sz="5000" u="sng" dirty="0" smtClean="0">
                    <a:solidFill>
                      <a:srgbClr val="000000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fr-FR" sz="5000" dirty="0" smtClean="0">
                    <a:solidFill>
                      <a:srgbClr val="000000"/>
                    </a:solidFill>
                    <a:latin typeface="Century Gothic"/>
                    <a:cs typeface="Century Gothic"/>
                  </a:rPr>
                  <a:t>n</a:t>
                </a:r>
                <a:endParaRPr lang="fr-FR" sz="5000" dirty="0">
                  <a:solidFill>
                    <a:srgbClr val="000000"/>
                  </a:solidFill>
                  <a:latin typeface="Century Gothic"/>
                  <a:cs typeface="Century Gothic"/>
                </a:endParaRPr>
              </a:p>
            </p:txBody>
          </p:sp>
        </p:grpSp>
        <p:pic>
          <p:nvPicPr>
            <p:cNvPr id="33" name="Image 32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93811">
              <a:off x="1253648" y="5035187"/>
              <a:ext cx="2342128" cy="156061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962473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30</Words>
  <Application>Microsoft Macintosh PowerPoint</Application>
  <PresentationFormat>Présentation à l'écran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Webdings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Pellé</dc:creator>
  <cp:lastModifiedBy>Alexandre Pellé</cp:lastModifiedBy>
  <cp:revision>9</cp:revision>
  <cp:lastPrinted>2016-10-05T19:06:04Z</cp:lastPrinted>
  <dcterms:created xsi:type="dcterms:W3CDTF">2016-10-05T18:12:22Z</dcterms:created>
  <dcterms:modified xsi:type="dcterms:W3CDTF">2016-11-25T16:05:25Z</dcterms:modified>
</cp:coreProperties>
</file>