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71" r:id="rId3"/>
    <p:sldId id="273" r:id="rId4"/>
    <p:sldId id="274" r:id="rId5"/>
    <p:sldId id="275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0" y="6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à coins arrondis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à coins arrondis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à coins arrondis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E25445-DF72-45E2-A1A1-89F5E59589BA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A18158-3C3F-4534-9072-1AFE4259ED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7" y="96474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616A9729-7990-4BF2-8774-2695663FC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334080"/>
            <a:ext cx="11305256" cy="55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8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04913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, intérieur&#10;&#10;Description générée avec un niveau de confiance élevé">
            <a:extLst>
              <a:ext uri="{FF2B5EF4-FFF2-40B4-BE49-F238E27FC236}">
                <a16:creationId xmlns:a16="http://schemas.microsoft.com/office/drawing/2014/main" id="{0DD74A77-3652-47CF-8C05-84142749B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5" y="1601906"/>
            <a:ext cx="11850170" cy="439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14161" y="10848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5" name="Image 4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FEB45A02-E45A-4CB4-AFD1-C3679B548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76" y="1472295"/>
            <a:ext cx="11762218" cy="397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5" name="Image 4" descr="Une image contenant intérieur&#10;&#10;Description générée avec un niveau de confiance très élevé">
            <a:extLst>
              <a:ext uri="{FF2B5EF4-FFF2-40B4-BE49-F238E27FC236}">
                <a16:creationId xmlns:a16="http://schemas.microsoft.com/office/drawing/2014/main" id="{64755FE3-3B32-4593-B0FB-7E284A654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6" y="1783081"/>
            <a:ext cx="11909748" cy="402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0848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5" name="Image 4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794FE227-3A33-4A07-835F-D097BD405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1" y="1669592"/>
            <a:ext cx="11717012" cy="1975431"/>
          </a:xfrm>
          <a:prstGeom prst="rect">
            <a:avLst/>
          </a:prstGeom>
        </p:spPr>
      </p:pic>
      <p:pic>
        <p:nvPicPr>
          <p:cNvPr id="8" name="Image 7" descr="Une image contenant capture d’écran&#10;&#10;Description générée avec un niveau de confiance élevé">
            <a:extLst>
              <a:ext uri="{FF2B5EF4-FFF2-40B4-BE49-F238E27FC236}">
                <a16:creationId xmlns:a16="http://schemas.microsoft.com/office/drawing/2014/main" id="{BA61BC4C-C9DB-4AC0-8001-50BCC8DEA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" y="4207834"/>
            <a:ext cx="12095598" cy="154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52728" y="500043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rgbClr val="FF0000"/>
                </a:solidFill>
              </a:rPr>
              <a:t>Lecture: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07568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Choisis la réponse correcte pour chaque texte :</a:t>
            </a:r>
          </a:p>
        </p:txBody>
      </p:sp>
      <p:pic>
        <p:nvPicPr>
          <p:cNvPr id="4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A21B2F15-1058-496C-AEB0-A41CCBB07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791256"/>
            <a:ext cx="11800418" cy="314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254</TotalTime>
  <Words>60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Aspect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 du 3/01/17</dc:title>
  <dc:creator>Lambart</dc:creator>
  <cp:lastModifiedBy>Maximilien Lambart</cp:lastModifiedBy>
  <cp:revision>38</cp:revision>
  <dcterms:created xsi:type="dcterms:W3CDTF">2016-12-10T16:38:29Z</dcterms:created>
  <dcterms:modified xsi:type="dcterms:W3CDTF">2019-11-13T19:27:19Z</dcterms:modified>
</cp:coreProperties>
</file>