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22"/>
    <p:restoredTop sz="94665"/>
  </p:normalViewPr>
  <p:slideViewPr>
    <p:cSldViewPr snapToGrid="0" snapToObjects="1">
      <p:cViewPr varScale="1">
        <p:scale>
          <a:sx n="60" d="100"/>
          <a:sy n="60" d="100"/>
        </p:scale>
        <p:origin x="3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B5D9-4D45-A949-8DEE-689DDB272B0E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5AC2C-4F59-484C-97CC-B39161802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8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7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76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4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49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4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99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4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25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6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4912940-727E-8B48-B00F-D7C44900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35" y="8060259"/>
            <a:ext cx="5157005" cy="1649228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</a:rPr>
              <a:t>Cartes pour écrire</a:t>
            </a:r>
          </a:p>
          <a:p>
            <a:pPr marL="914400" indent="-914400">
              <a:buAutoNum type="arabicParenBoth"/>
            </a:pPr>
            <a:r>
              <a:rPr lang="fr-FR" sz="4800" b="1">
                <a:solidFill>
                  <a:srgbClr val="FF0000"/>
                </a:solidFill>
              </a:rPr>
              <a:t>A</a:t>
            </a:r>
          </a:p>
          <a:p>
            <a:pPr marL="914400" indent="-914400">
              <a:buAutoNum type="arabicParenBoth"/>
            </a:pPr>
            <a:endParaRPr lang="fr-FR" sz="48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726974F-C0BF-8646-B49B-58AAC94A8198}"/>
              </a:ext>
            </a:extLst>
          </p:cNvPr>
          <p:cNvSpPr/>
          <p:nvPr/>
        </p:nvSpPr>
        <p:spPr>
          <a:xfrm>
            <a:off x="622460" y="7789648"/>
            <a:ext cx="5422605" cy="17988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B7F369-DE31-A647-B70B-42BFCB7DE531}"/>
              </a:ext>
            </a:extLst>
          </p:cNvPr>
          <p:cNvSpPr txBox="1"/>
          <p:nvPr/>
        </p:nvSpPr>
        <p:spPr>
          <a:xfrm>
            <a:off x="3004155" y="10633811"/>
            <a:ext cx="271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P’tit blog de Segpa</a:t>
            </a:r>
          </a:p>
        </p:txBody>
      </p:sp>
      <p:pic>
        <p:nvPicPr>
          <p:cNvPr id="14" name="Graphique 13" descr="Vieille clé contour">
            <a:extLst>
              <a:ext uri="{FF2B5EF4-FFF2-40B4-BE49-F238E27FC236}">
                <a16:creationId xmlns:a16="http://schemas.microsoft.com/office/drawing/2014/main" id="{4E447B8D-6076-3F45-9651-2B40AEC2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770" y="10363201"/>
            <a:ext cx="791125" cy="791125"/>
          </a:xfrm>
          <a:prstGeom prst="rect">
            <a:avLst/>
          </a:prstGeom>
        </p:spPr>
      </p:pic>
      <p:pic>
        <p:nvPicPr>
          <p:cNvPr id="11" name="Image 10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03A69129-2ED8-5441-9C0A-4F404BB04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5824">
            <a:off x="985960" y="1038816"/>
            <a:ext cx="1611760" cy="26009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312D1B-B12B-8C44-91EA-40B4C5A71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911" y="909601"/>
            <a:ext cx="1316269" cy="2218023"/>
          </a:xfrm>
          <a:prstGeom prst="rect">
            <a:avLst/>
          </a:prstGeom>
        </p:spPr>
      </p:pic>
      <p:pic>
        <p:nvPicPr>
          <p:cNvPr id="17" name="Image 1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9FE676C7-0382-4544-A227-74ED85EA3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5993">
            <a:off x="976380" y="5163402"/>
            <a:ext cx="1316269" cy="2218023"/>
          </a:xfrm>
          <a:prstGeom prst="rect">
            <a:avLst/>
          </a:prstGeom>
        </p:spPr>
      </p:pic>
      <p:pic>
        <p:nvPicPr>
          <p:cNvPr id="18" name="Image 17" descr="Une image contenant texte, engin&#10;&#10;Description générée automatiquement">
            <a:extLst>
              <a:ext uri="{FF2B5EF4-FFF2-40B4-BE49-F238E27FC236}">
                <a16:creationId xmlns:a16="http://schemas.microsoft.com/office/drawing/2014/main" id="{D98BAF0E-F589-B24A-AB52-614102CB0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7911">
            <a:off x="4834209" y="5199252"/>
            <a:ext cx="1301122" cy="219249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5035BBD-4C63-3A42-9670-324CA65D6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473" y="3062391"/>
            <a:ext cx="1901203" cy="32036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F8481FA-0086-4F46-BDF0-01BBF764CF77}"/>
              </a:ext>
            </a:extLst>
          </p:cNvPr>
          <p:cNvSpPr txBox="1"/>
          <p:nvPr/>
        </p:nvSpPr>
        <p:spPr>
          <a:xfrm>
            <a:off x="812935" y="9709487"/>
            <a:ext cx="331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cartes du jeu </a:t>
            </a:r>
            <a:r>
              <a:rPr lang="fr-FR" dirty="0" err="1"/>
              <a:t>unanimo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54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9FB811CE-72B7-4B48-96EF-EB4EABBB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6" y="1139602"/>
            <a:ext cx="2518897" cy="4064887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4B5F11-D787-8443-BAEE-365689BFA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197" y="1330989"/>
            <a:ext cx="2298700" cy="387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C1993A-7B28-794E-BC96-DF5BDC56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84" y="6096000"/>
            <a:ext cx="2298700" cy="3873500"/>
          </a:xfrm>
          <a:prstGeom prst="rect">
            <a:avLst/>
          </a:prstGeom>
        </p:spPr>
      </p:pic>
      <p:pic>
        <p:nvPicPr>
          <p:cNvPr id="9" name="Image 8" descr="Une image contenant texte, orange&#10;&#10;Description générée automatiquement">
            <a:extLst>
              <a:ext uri="{FF2B5EF4-FFF2-40B4-BE49-F238E27FC236}">
                <a16:creationId xmlns:a16="http://schemas.microsoft.com/office/drawing/2014/main" id="{AE0F8E2D-04B4-CD44-870C-B56616ECF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197" y="6096000"/>
            <a:ext cx="2298700" cy="387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8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herbe, voiture, jouet, intérieur&#10;&#10;Description générée automatiquement">
            <a:extLst>
              <a:ext uri="{FF2B5EF4-FFF2-40B4-BE49-F238E27FC236}">
                <a16:creationId xmlns:a16="http://schemas.microsoft.com/office/drawing/2014/main" id="{BD80A711-9AC1-A244-BE75-A9728F9CF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87" y="1267194"/>
            <a:ext cx="2298700" cy="3873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256826-E981-6E4D-973B-857D69746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13" y="1267194"/>
            <a:ext cx="2298700" cy="387350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4E5D36-EDB8-8F4F-89AC-46C2473A7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87" y="6096000"/>
            <a:ext cx="2298700" cy="3873500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084151-A5B1-3140-8E19-3239CAF7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413" y="6096000"/>
            <a:ext cx="2298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fermer, lunettes&#10;&#10;Description générée automatiquement">
            <a:extLst>
              <a:ext uri="{FF2B5EF4-FFF2-40B4-BE49-F238E27FC236}">
                <a16:creationId xmlns:a16="http://schemas.microsoft.com/office/drawing/2014/main" id="{F25C5EBA-A697-DD4C-A901-8DCB62B8C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22" y="1437316"/>
            <a:ext cx="2298700" cy="38735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50B1810-B3F2-454A-BB23-EFE20088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944" y="1437316"/>
            <a:ext cx="2298700" cy="3873500"/>
          </a:xfrm>
          <a:prstGeom prst="rect">
            <a:avLst/>
          </a:prstGeom>
        </p:spPr>
      </p:pic>
      <p:pic>
        <p:nvPicPr>
          <p:cNvPr id="7" name="Image 6" descr="Une image contenant texte, jaune&#10;&#10;Description générée automatiquement">
            <a:extLst>
              <a:ext uri="{FF2B5EF4-FFF2-40B4-BE49-F238E27FC236}">
                <a16:creationId xmlns:a16="http://schemas.microsoft.com/office/drawing/2014/main" id="{C546D58D-68AE-5841-A0FA-F03B632BF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22" y="6264497"/>
            <a:ext cx="2298700" cy="3873500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1DCB918-3C00-1D4C-99C8-2B667782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5944" y="6264497"/>
            <a:ext cx="2298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9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5C0CFC07-80A2-A141-B1C1-15861735F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42" y="1628701"/>
            <a:ext cx="2298700" cy="38735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3F1A2B-EED1-384D-8393-EE220C8D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771" y="1642878"/>
            <a:ext cx="2298700" cy="3873500"/>
          </a:xfrm>
          <a:prstGeom prst="rect">
            <a:avLst/>
          </a:prstGeom>
        </p:spPr>
      </p:pic>
      <p:pic>
        <p:nvPicPr>
          <p:cNvPr id="7" name="Image 6" descr="Une image contenant intérieur, orange&#10;&#10;Description générée automatiquement">
            <a:extLst>
              <a:ext uri="{FF2B5EF4-FFF2-40B4-BE49-F238E27FC236}">
                <a16:creationId xmlns:a16="http://schemas.microsoft.com/office/drawing/2014/main" id="{60061199-DEF2-9C4B-8764-B7CEEC029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42" y="6689799"/>
            <a:ext cx="2298700" cy="3873500"/>
          </a:xfrm>
          <a:prstGeom prst="rect">
            <a:avLst/>
          </a:prstGeom>
        </p:spPr>
      </p:pic>
      <p:pic>
        <p:nvPicPr>
          <p:cNvPr id="9" name="Image 8" descr="Une image contenant texte, engin&#10;&#10;Description générée automatiquement">
            <a:extLst>
              <a:ext uri="{FF2B5EF4-FFF2-40B4-BE49-F238E27FC236}">
                <a16:creationId xmlns:a16="http://schemas.microsoft.com/office/drawing/2014/main" id="{CEECF982-94AF-0F45-817A-8D623C696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771" y="6675622"/>
            <a:ext cx="2298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71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1732</TotalTime>
  <Words>14</Words>
  <Application>Microsoft Macintosh PowerPoint</Application>
  <PresentationFormat>Grand écran</PresentationFormat>
  <Paragraphs>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JOSSELIN FONTAINE</dc:creator>
  <cp:lastModifiedBy>JOSSELIN FONTAINE</cp:lastModifiedBy>
  <cp:revision>413</cp:revision>
  <dcterms:created xsi:type="dcterms:W3CDTF">2021-07-11T09:14:22Z</dcterms:created>
  <dcterms:modified xsi:type="dcterms:W3CDTF">2021-11-03T10:04:23Z</dcterms:modified>
</cp:coreProperties>
</file>