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64" r:id="rId3"/>
    <p:sldId id="265" r:id="rId4"/>
    <p:sldId id="266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22"/>
    <p:restoredTop sz="94665"/>
  </p:normalViewPr>
  <p:slideViewPr>
    <p:cSldViewPr snapToGrid="0" snapToObjects="1">
      <p:cViewPr varScale="1">
        <p:scale>
          <a:sx n="60" d="100"/>
          <a:sy n="60" d="100"/>
        </p:scale>
        <p:origin x="30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9B5D9-4D45-A949-8DEE-689DDB272B0E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5AC2C-4F59-484C-97CC-B391618025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08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7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76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54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49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3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44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99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4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25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26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66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B714E-0242-0249-B1B2-A34475D2E2FD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CA9E-BACD-9D49-B68D-29483227D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1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4912940-727E-8B48-B00F-D7C449005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35" y="8060259"/>
            <a:ext cx="5157005" cy="1649228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FF0000"/>
                </a:solidFill>
              </a:rPr>
              <a:t>Cartes pour écrire</a:t>
            </a:r>
          </a:p>
          <a:p>
            <a:r>
              <a:rPr lang="fr-FR" sz="4800" b="1" dirty="0">
                <a:solidFill>
                  <a:srgbClr val="FF0000"/>
                </a:solidFill>
              </a:rPr>
              <a:t>(1)C</a:t>
            </a:r>
          </a:p>
          <a:p>
            <a:endParaRPr lang="fr-FR" sz="4800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726974F-C0BF-8646-B49B-58AAC94A8198}"/>
              </a:ext>
            </a:extLst>
          </p:cNvPr>
          <p:cNvSpPr/>
          <p:nvPr/>
        </p:nvSpPr>
        <p:spPr>
          <a:xfrm>
            <a:off x="622460" y="7789648"/>
            <a:ext cx="5422605" cy="179885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0B7F369-DE31-A647-B70B-42BFCB7DE531}"/>
              </a:ext>
            </a:extLst>
          </p:cNvPr>
          <p:cNvSpPr txBox="1"/>
          <p:nvPr/>
        </p:nvSpPr>
        <p:spPr>
          <a:xfrm>
            <a:off x="3004155" y="10633811"/>
            <a:ext cx="271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P’tit blog de Segpa</a:t>
            </a:r>
          </a:p>
        </p:txBody>
      </p:sp>
      <p:pic>
        <p:nvPicPr>
          <p:cNvPr id="14" name="Graphique 13" descr="Vieille clé contour">
            <a:extLst>
              <a:ext uri="{FF2B5EF4-FFF2-40B4-BE49-F238E27FC236}">
                <a16:creationId xmlns:a16="http://schemas.microsoft.com/office/drawing/2014/main" id="{4E447B8D-6076-3F45-9651-2B40AEC28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4770" y="10363201"/>
            <a:ext cx="791125" cy="791125"/>
          </a:xfrm>
          <a:prstGeom prst="rect">
            <a:avLst/>
          </a:prstGeom>
        </p:spPr>
      </p:pic>
      <p:pic>
        <p:nvPicPr>
          <p:cNvPr id="11" name="Image 10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03A69129-2ED8-5441-9C0A-4F404BB04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5824">
            <a:off x="985960" y="1038816"/>
            <a:ext cx="1611760" cy="260098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8312D1B-B12B-8C44-91EA-40B4C5A71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911" y="909601"/>
            <a:ext cx="1316269" cy="2218023"/>
          </a:xfrm>
          <a:prstGeom prst="rect">
            <a:avLst/>
          </a:prstGeom>
        </p:spPr>
      </p:pic>
      <p:pic>
        <p:nvPicPr>
          <p:cNvPr id="17" name="Image 16" descr="Une image contenant texte, intérieur&#10;&#10;Description générée automatiquement">
            <a:extLst>
              <a:ext uri="{FF2B5EF4-FFF2-40B4-BE49-F238E27FC236}">
                <a16:creationId xmlns:a16="http://schemas.microsoft.com/office/drawing/2014/main" id="{9FE676C7-0382-4544-A227-74ED85EA3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25993">
            <a:off x="976380" y="5163402"/>
            <a:ext cx="1316269" cy="2218023"/>
          </a:xfrm>
          <a:prstGeom prst="rect">
            <a:avLst/>
          </a:prstGeom>
        </p:spPr>
      </p:pic>
      <p:pic>
        <p:nvPicPr>
          <p:cNvPr id="18" name="Image 17" descr="Une image contenant texte, engin&#10;&#10;Description générée automatiquement">
            <a:extLst>
              <a:ext uri="{FF2B5EF4-FFF2-40B4-BE49-F238E27FC236}">
                <a16:creationId xmlns:a16="http://schemas.microsoft.com/office/drawing/2014/main" id="{D98BAF0E-F589-B24A-AB52-614102CB02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57911">
            <a:off x="4834209" y="5199252"/>
            <a:ext cx="1301122" cy="219249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5035BBD-4C63-3A42-9670-324CA65D62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8473" y="3062391"/>
            <a:ext cx="1901203" cy="320368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F8481FA-0086-4F46-BDF0-01BBF764CF77}"/>
              </a:ext>
            </a:extLst>
          </p:cNvPr>
          <p:cNvSpPr txBox="1"/>
          <p:nvPr/>
        </p:nvSpPr>
        <p:spPr>
          <a:xfrm>
            <a:off x="812935" y="9709487"/>
            <a:ext cx="331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cartes du jeu </a:t>
            </a:r>
            <a:r>
              <a:rPr lang="fr-FR" dirty="0" err="1"/>
              <a:t>unanimo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254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071D0D-11B1-1943-8556-98C90FCDA4DF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noFill/>
          <a:ln w="7620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girafe&#10;&#10;Description générée automatiquement">
            <a:extLst>
              <a:ext uri="{FF2B5EF4-FFF2-40B4-BE49-F238E27FC236}">
                <a16:creationId xmlns:a16="http://schemas.microsoft.com/office/drawing/2014/main" id="{A010DD31-7DEF-FC42-AB9C-FFC55D49A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57" y="1437315"/>
            <a:ext cx="2298700" cy="387350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4CF1B833-9C67-994F-ACB8-48B47A23C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178" y="1437315"/>
            <a:ext cx="2298700" cy="3873500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2494FCE1-48F4-4647-9A1C-6119073A3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57" y="6881186"/>
            <a:ext cx="2298700" cy="3873500"/>
          </a:xfrm>
          <a:prstGeom prst="rect">
            <a:avLst/>
          </a:prstGeom>
        </p:spPr>
      </p:pic>
      <p:pic>
        <p:nvPicPr>
          <p:cNvPr id="9" name="Image 8" descr="Une image contenant texte, jouet, poupée&#10;&#10;Description générée automatiquement">
            <a:extLst>
              <a:ext uri="{FF2B5EF4-FFF2-40B4-BE49-F238E27FC236}">
                <a16:creationId xmlns:a16="http://schemas.microsoft.com/office/drawing/2014/main" id="{F2B702A8-355D-9C41-B51C-270B80E5B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258" y="6881185"/>
            <a:ext cx="22987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7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071D0D-11B1-1943-8556-98C90FCDA4DF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noFill/>
          <a:ln w="7620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09B81EC-70DC-A644-94C4-D53A7068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92" y="1373520"/>
            <a:ext cx="2298700" cy="3873500"/>
          </a:xfrm>
          <a:prstGeom prst="rect">
            <a:avLst/>
          </a:prstGeom>
        </p:spPr>
      </p:pic>
      <p:pic>
        <p:nvPicPr>
          <p:cNvPr id="5" name="Image 4" descr="Une image contenant texte, intérieur, jouet, poupée&#10;&#10;Description générée automatiquement">
            <a:extLst>
              <a:ext uri="{FF2B5EF4-FFF2-40B4-BE49-F238E27FC236}">
                <a16:creationId xmlns:a16="http://schemas.microsoft.com/office/drawing/2014/main" id="{D361067C-57AC-DD40-9C12-2567E7CB4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208" y="1373520"/>
            <a:ext cx="2298700" cy="3873500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5933AC69-89E4-CB46-A7CC-F750ACCFE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92" y="6944980"/>
            <a:ext cx="2298700" cy="3873500"/>
          </a:xfrm>
          <a:prstGeom prst="rect">
            <a:avLst/>
          </a:prstGeom>
        </p:spPr>
      </p:pic>
      <p:pic>
        <p:nvPicPr>
          <p:cNvPr id="9" name="Image 8" descr="Une image contenant texte, arc en ciel&#10;&#10;Description générée automatiquement">
            <a:extLst>
              <a:ext uri="{FF2B5EF4-FFF2-40B4-BE49-F238E27FC236}">
                <a16:creationId xmlns:a16="http://schemas.microsoft.com/office/drawing/2014/main" id="{170AB1FC-4BA0-4448-B4CB-9B4A254E3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208" y="6944980"/>
            <a:ext cx="22987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0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071D0D-11B1-1943-8556-98C90FCDA4DF}"/>
              </a:ext>
            </a:extLst>
          </p:cNvPr>
          <p:cNvSpPr/>
          <p:nvPr/>
        </p:nvSpPr>
        <p:spPr>
          <a:xfrm>
            <a:off x="0" y="0"/>
            <a:ext cx="6858000" cy="12192000"/>
          </a:xfrm>
          <a:prstGeom prst="rect">
            <a:avLst/>
          </a:prstGeom>
          <a:noFill/>
          <a:ln w="76200">
            <a:solidFill>
              <a:srgbClr val="7030A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texte, enveloppe, accessoire&#10;&#10;Description générée automatiquement">
            <a:extLst>
              <a:ext uri="{FF2B5EF4-FFF2-40B4-BE49-F238E27FC236}">
                <a16:creationId xmlns:a16="http://schemas.microsoft.com/office/drawing/2014/main" id="{D99BA100-D87A-FA4F-BC00-988DF9DE0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89" y="1143334"/>
            <a:ext cx="2298700" cy="3873500"/>
          </a:xfrm>
          <a:prstGeom prst="rect">
            <a:avLst/>
          </a:prstGeom>
        </p:spPr>
      </p:pic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2A68476A-EDA8-434B-BB77-8A6AC1C64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653" y="1143334"/>
            <a:ext cx="2298700" cy="3873500"/>
          </a:xfrm>
          <a:prstGeom prst="rect">
            <a:avLst/>
          </a:prstGeom>
        </p:spPr>
      </p:pic>
      <p:pic>
        <p:nvPicPr>
          <p:cNvPr id="12" name="Image 11" descr="Une image contenant texte, vert&#10;&#10;Description générée automatiquement">
            <a:extLst>
              <a:ext uri="{FF2B5EF4-FFF2-40B4-BE49-F238E27FC236}">
                <a16:creationId xmlns:a16="http://schemas.microsoft.com/office/drawing/2014/main" id="{26A32E60-94F7-3F49-9DC1-79BE7E7B2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89" y="6338483"/>
            <a:ext cx="2298700" cy="3873500"/>
          </a:xfrm>
          <a:prstGeom prst="rect">
            <a:avLst/>
          </a:prstGeom>
        </p:spPr>
      </p:pic>
      <p:pic>
        <p:nvPicPr>
          <p:cNvPr id="14" name="Image 13" descr="Une image contenant intérieur, jouet&#10;&#10;Description générée automatiquement">
            <a:extLst>
              <a:ext uri="{FF2B5EF4-FFF2-40B4-BE49-F238E27FC236}">
                <a16:creationId xmlns:a16="http://schemas.microsoft.com/office/drawing/2014/main" id="{6E882309-838D-554B-B782-736B72A9D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653" y="6276166"/>
            <a:ext cx="22987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180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1731</TotalTime>
  <Words>17</Words>
  <Application>Microsoft Macintosh PowerPoint</Application>
  <PresentationFormat>Grand écran</PresentationFormat>
  <Paragraphs>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JOSSELIN FONTAINE</dc:creator>
  <cp:lastModifiedBy>JOSSELIN FONTAINE</cp:lastModifiedBy>
  <cp:revision>415</cp:revision>
  <dcterms:created xsi:type="dcterms:W3CDTF">2021-07-11T09:14:22Z</dcterms:created>
  <dcterms:modified xsi:type="dcterms:W3CDTF">2021-11-03T10:06:43Z</dcterms:modified>
</cp:coreProperties>
</file>