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3" r:id="rId3"/>
    <p:sldId id="274" r:id="rId4"/>
    <p:sldId id="275" r:id="rId5"/>
    <p:sldId id="259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0" y="6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à coins arrondis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à coins arrondis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à coins arrondis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E25445-DF72-45E2-A1A1-89F5E59589BA}" type="datetimeFigureOut">
              <a:rPr lang="fr-FR" smtClean="0"/>
              <a:pPr/>
              <a:t>13/10/2019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04913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5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099FAA3F-5DE6-4021-810A-293C4F6D9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440195"/>
            <a:ext cx="11233248" cy="488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14161" y="10848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C3A4CA97-0CC9-475A-8471-4EE0BC733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590342"/>
            <a:ext cx="10582338" cy="524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007D1CFE-5C93-44CC-9418-EC37DD7C5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6" y="1782108"/>
            <a:ext cx="10873208" cy="476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0848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EA072679-E92C-443C-A929-206E388FB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73" y="1454150"/>
            <a:ext cx="10875727" cy="509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Choisis la réponse correcte pour chaque texte :</a:t>
            </a:r>
          </a:p>
        </p:txBody>
      </p:sp>
      <p:pic>
        <p:nvPicPr>
          <p:cNvPr id="5" name="Image 4" descr="Une image contenant capture d’écran, intérieur&#10;&#10;Description générée avec un niveau de confiance élevé">
            <a:extLst>
              <a:ext uri="{FF2B5EF4-FFF2-40B4-BE49-F238E27FC236}">
                <a16:creationId xmlns:a16="http://schemas.microsoft.com/office/drawing/2014/main" id="{16EFF65F-86A3-4410-B522-814388AE1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76" y="1782108"/>
            <a:ext cx="10108048" cy="2707813"/>
          </a:xfrm>
          <a:prstGeom prst="rect">
            <a:avLst/>
          </a:prstGeom>
        </p:spPr>
      </p:pic>
      <p:pic>
        <p:nvPicPr>
          <p:cNvPr id="8" name="Image 7" descr="Une image contenant intérieur, personne&#10;&#10;Description générée avec un niveau de confiance élevé">
            <a:extLst>
              <a:ext uri="{FF2B5EF4-FFF2-40B4-BE49-F238E27FC236}">
                <a16:creationId xmlns:a16="http://schemas.microsoft.com/office/drawing/2014/main" id="{5AE0DAEC-33FA-4E80-A972-C30C7C34C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76" y="4078094"/>
            <a:ext cx="10108048" cy="275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F91F2F36-0254-4AAE-ACC1-4696206ED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814096"/>
            <a:ext cx="9954743" cy="50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6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</TotalTime>
  <Words>60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Aspect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 du 3/01/17</dc:title>
  <dc:creator>Lambart</dc:creator>
  <cp:lastModifiedBy>Maximilien Lambart</cp:lastModifiedBy>
  <cp:revision>37</cp:revision>
  <dcterms:created xsi:type="dcterms:W3CDTF">2016-12-10T16:38:29Z</dcterms:created>
  <dcterms:modified xsi:type="dcterms:W3CDTF">2019-10-13T16:37:10Z</dcterms:modified>
</cp:coreProperties>
</file>