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1" r:id="rId2"/>
    <p:sldId id="273" r:id="rId3"/>
    <p:sldId id="274" r:id="rId4"/>
    <p:sldId id="275" r:id="rId5"/>
    <p:sldId id="259" r:id="rId6"/>
    <p:sldId id="265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60" y="63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à coins arrondis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5445-DF72-45E2-A1A1-89F5E59589BA}" type="datetimeFigureOut">
              <a:rPr lang="fr-FR" smtClean="0"/>
              <a:pPr/>
              <a:t>13/10/2019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58-3C3F-4534-9072-1AFE4259ED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5445-DF72-45E2-A1A1-89F5E59589BA}" type="datetimeFigureOut">
              <a:rPr lang="fr-FR" smtClean="0"/>
              <a:pPr/>
              <a:t>13/10/2019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58-3C3F-4534-9072-1AFE4259ED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5445-DF72-45E2-A1A1-89F5E59589BA}" type="datetimeFigureOut">
              <a:rPr lang="fr-FR" smtClean="0"/>
              <a:pPr/>
              <a:t>13/10/2019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58-3C3F-4534-9072-1AFE4259ED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5445-DF72-45E2-A1A1-89F5E59589BA}" type="datetimeFigureOut">
              <a:rPr lang="fr-FR" smtClean="0"/>
              <a:pPr/>
              <a:t>13/10/2019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58-3C3F-4534-9072-1AFE4259ED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à coins arrondis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5445-DF72-45E2-A1A1-89F5E59589BA}" type="datetimeFigureOut">
              <a:rPr lang="fr-FR" smtClean="0"/>
              <a:pPr/>
              <a:t>13/10/2019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58-3C3F-4534-9072-1AFE4259ED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5445-DF72-45E2-A1A1-89F5E59589BA}" type="datetimeFigureOut">
              <a:rPr lang="fr-FR" smtClean="0"/>
              <a:pPr/>
              <a:t>13/10/2019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58-3C3F-4534-9072-1AFE4259ED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5445-DF72-45E2-A1A1-89F5E59589BA}" type="datetimeFigureOut">
              <a:rPr lang="fr-FR" smtClean="0"/>
              <a:pPr/>
              <a:t>13/10/2019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58-3C3F-4534-9072-1AFE4259ED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5445-DF72-45E2-A1A1-89F5E59589BA}" type="datetimeFigureOut">
              <a:rPr lang="fr-FR" smtClean="0"/>
              <a:pPr/>
              <a:t>13/10/2019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58-3C3F-4534-9072-1AFE4259ED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5445-DF72-45E2-A1A1-89F5E59589BA}" type="datetimeFigureOut">
              <a:rPr lang="fr-FR" smtClean="0"/>
              <a:pPr/>
              <a:t>13/10/2019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58-3C3F-4534-9072-1AFE4259ED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5445-DF72-45E2-A1A1-89F5E59589BA}" type="datetimeFigureOut">
              <a:rPr lang="fr-FR" smtClean="0"/>
              <a:pPr/>
              <a:t>13/10/2019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58-3C3F-4534-9072-1AFE4259ED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5445-DF72-45E2-A1A1-89F5E59589BA}" type="datetimeFigureOut">
              <a:rPr lang="fr-FR" smtClean="0"/>
              <a:pPr/>
              <a:t>13/10/2019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58-3C3F-4534-9072-1AFE4259EDA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à coins arrondis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CE25445-DF72-45E2-A1A1-89F5E59589BA}" type="datetimeFigureOut">
              <a:rPr lang="fr-FR" smtClean="0"/>
              <a:pPr/>
              <a:t>13/10/2019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A18158-3C3F-4534-9072-1AFE4259EDA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52728" y="500043"/>
            <a:ext cx="59293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u="sng" dirty="0">
                <a:solidFill>
                  <a:srgbClr val="FF0000"/>
                </a:solidFill>
              </a:rPr>
              <a:t>Lecture: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207568" y="1049139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Choisis la réponse correcte pour chaque texte :</a:t>
            </a:r>
          </a:p>
        </p:txBody>
      </p:sp>
      <p:pic>
        <p:nvPicPr>
          <p:cNvPr id="5" name="Image 4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099FAA3F-5DE6-4021-810A-293C4F6D9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1440195"/>
            <a:ext cx="11233248" cy="4885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2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52728" y="500043"/>
            <a:ext cx="59293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u="sng" dirty="0">
                <a:solidFill>
                  <a:srgbClr val="FF0000"/>
                </a:solidFill>
              </a:rPr>
              <a:t>Lecture: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314161" y="108481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Choisis la réponse correcte pour chaque texte :</a:t>
            </a:r>
          </a:p>
        </p:txBody>
      </p:sp>
      <p:pic>
        <p:nvPicPr>
          <p:cNvPr id="4" name="Image 3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C3A4CA97-0CC9-475A-8471-4EE0BC733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1590342"/>
            <a:ext cx="10582338" cy="524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7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52728" y="500043"/>
            <a:ext cx="59293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u="sng" dirty="0">
                <a:solidFill>
                  <a:srgbClr val="FF0000"/>
                </a:solidFill>
              </a:rPr>
              <a:t>Lecture: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207568" y="141277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Choisis la réponse correcte pour chaque texte :</a:t>
            </a:r>
          </a:p>
        </p:txBody>
      </p:sp>
      <p:pic>
        <p:nvPicPr>
          <p:cNvPr id="4" name="Image 3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007D1CFE-5C93-44CC-9418-EC37DD7C5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96" y="1782108"/>
            <a:ext cx="10873208" cy="476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15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52728" y="500043"/>
            <a:ext cx="59293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u="sng" dirty="0">
                <a:solidFill>
                  <a:srgbClr val="FF0000"/>
                </a:solidFill>
              </a:rPr>
              <a:t>Lecture: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207568" y="108481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Choisis la réponse correcte pour chaque texte :</a:t>
            </a:r>
          </a:p>
        </p:txBody>
      </p:sp>
      <p:pic>
        <p:nvPicPr>
          <p:cNvPr id="4" name="Image 3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EA072679-E92C-443C-A929-206E388FB6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73" y="1454150"/>
            <a:ext cx="10875727" cy="509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86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52728" y="500043"/>
            <a:ext cx="59293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Lecture: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207568" y="141277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Choisis la réponse correcte pour chaque texte :</a:t>
            </a:r>
          </a:p>
        </p:txBody>
      </p:sp>
      <p:pic>
        <p:nvPicPr>
          <p:cNvPr id="5" name="Image 4" descr="Une image contenant capture d’écran, intérieur&#10;&#10;Description générée avec un niveau de confiance élevé">
            <a:extLst>
              <a:ext uri="{FF2B5EF4-FFF2-40B4-BE49-F238E27FC236}">
                <a16:creationId xmlns:a16="http://schemas.microsoft.com/office/drawing/2014/main" id="{16EFF65F-86A3-4410-B522-814388AE17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976" y="1782108"/>
            <a:ext cx="10108048" cy="2707813"/>
          </a:xfrm>
          <a:prstGeom prst="rect">
            <a:avLst/>
          </a:prstGeom>
        </p:spPr>
      </p:pic>
      <p:pic>
        <p:nvPicPr>
          <p:cNvPr id="8" name="Image 7" descr="Une image contenant intérieur, personne&#10;&#10;Description générée avec un niveau de confiance élevé">
            <a:extLst>
              <a:ext uri="{FF2B5EF4-FFF2-40B4-BE49-F238E27FC236}">
                <a16:creationId xmlns:a16="http://schemas.microsoft.com/office/drawing/2014/main" id="{5AE0DAEC-33FA-4E80-A972-C30C7C34C8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976" y="4078094"/>
            <a:ext cx="10108048" cy="275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26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52728" y="500043"/>
            <a:ext cx="59293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u="sng" dirty="0">
                <a:solidFill>
                  <a:srgbClr val="FF0000"/>
                </a:solidFill>
              </a:rPr>
              <a:t>Lecture: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207568" y="141277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Choisis la réponse correcte pour chaque texte :</a:t>
            </a:r>
          </a:p>
        </p:txBody>
      </p:sp>
      <p:pic>
        <p:nvPicPr>
          <p:cNvPr id="4" name="Image 3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F91F2F36-0254-4AAE-ACC1-4696206ED3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480" y="1814096"/>
            <a:ext cx="9954743" cy="500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66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251</TotalTime>
  <Words>60</Words>
  <Application>Microsoft Office PowerPoint</Application>
  <PresentationFormat>Grand écran</PresentationFormat>
  <Paragraphs>12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Verdana</vt:lpstr>
      <vt:lpstr>Wingdings 2</vt:lpstr>
      <vt:lpstr>Aspect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 mental du 3/01/17</dc:title>
  <dc:creator>Lambart</dc:creator>
  <cp:lastModifiedBy>Maximilien Lambart</cp:lastModifiedBy>
  <cp:revision>37</cp:revision>
  <dcterms:created xsi:type="dcterms:W3CDTF">2016-12-10T16:38:29Z</dcterms:created>
  <dcterms:modified xsi:type="dcterms:W3CDTF">2019-10-13T16:37:10Z</dcterms:modified>
</cp:coreProperties>
</file>