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0" r:id="rId3"/>
    <p:sldId id="291" r:id="rId4"/>
    <p:sldId id="292" r:id="rId5"/>
    <p:sldId id="297" r:id="rId6"/>
    <p:sldId id="294" r:id="rId7"/>
    <p:sldId id="295" r:id="rId8"/>
    <p:sldId id="290" r:id="rId9"/>
    <p:sldId id="293" r:id="rId10"/>
    <p:sldId id="296" r:id="rId11"/>
    <p:sldId id="267" r:id="rId12"/>
    <p:sldId id="300" r:id="rId13"/>
    <p:sldId id="303" r:id="rId14"/>
    <p:sldId id="301" r:id="rId15"/>
    <p:sldId id="299" r:id="rId16"/>
    <p:sldId id="304" r:id="rId17"/>
    <p:sldId id="298" r:id="rId18"/>
    <p:sldId id="302" r:id="rId19"/>
    <p:sldId id="305" r:id="rId20"/>
    <p:sldId id="268" r:id="rId21"/>
    <p:sldId id="307" r:id="rId22"/>
    <p:sldId id="308" r:id="rId23"/>
    <p:sldId id="313" r:id="rId24"/>
    <p:sldId id="306" r:id="rId25"/>
    <p:sldId id="309" r:id="rId26"/>
    <p:sldId id="311" r:id="rId27"/>
    <p:sldId id="310" r:id="rId28"/>
    <p:sldId id="312" r:id="rId29"/>
    <p:sldId id="288" r:id="rId30"/>
    <p:sldId id="314" r:id="rId31"/>
    <p:sldId id="317" r:id="rId32"/>
    <p:sldId id="316" r:id="rId33"/>
    <p:sldId id="315" r:id="rId34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24" autoAdjust="0"/>
    <p:restoredTop sz="94671" autoAdjust="0"/>
  </p:normalViewPr>
  <p:slideViewPr>
    <p:cSldViewPr snapToGrid="0" snapToObjects="1">
      <p:cViewPr varScale="1">
        <p:scale>
          <a:sx n="104" d="100"/>
          <a:sy n="104" d="100"/>
        </p:scale>
        <p:origin x="600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7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EE28F-7EBE-754C-9AF7-B4DD6A03FB6F}" type="datetimeFigureOut">
              <a:rPr lang="fr-FR" smtClean="0"/>
              <a:t>16/07/2020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3A5EB-25FE-8D44-9885-F85A1D8FC6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1493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EE28F-7EBE-754C-9AF7-B4DD6A03FB6F}" type="datetimeFigureOut">
              <a:rPr lang="fr-FR" smtClean="0"/>
              <a:t>16/07/2020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3A5EB-25FE-8D44-9885-F85A1D8FC6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9851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EE28F-7EBE-754C-9AF7-B4DD6A03FB6F}" type="datetimeFigureOut">
              <a:rPr lang="fr-FR" smtClean="0"/>
              <a:t>16/07/2020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3A5EB-25FE-8D44-9885-F85A1D8FC6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6235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EE28F-7EBE-754C-9AF7-B4DD6A03FB6F}" type="datetimeFigureOut">
              <a:rPr lang="fr-FR" smtClean="0"/>
              <a:t>16/07/2020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3A5EB-25FE-8D44-9885-F85A1D8FC6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5266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EE28F-7EBE-754C-9AF7-B4DD6A03FB6F}" type="datetimeFigureOut">
              <a:rPr lang="fr-FR" smtClean="0"/>
              <a:t>16/07/2020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3A5EB-25FE-8D44-9885-F85A1D8FC6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113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EE28F-7EBE-754C-9AF7-B4DD6A03FB6F}" type="datetimeFigureOut">
              <a:rPr lang="fr-FR" smtClean="0"/>
              <a:t>16/07/2020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3A5EB-25FE-8D44-9885-F85A1D8FC6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0381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EE28F-7EBE-754C-9AF7-B4DD6A03FB6F}" type="datetimeFigureOut">
              <a:rPr lang="fr-FR" smtClean="0"/>
              <a:t>16/07/2020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3A5EB-25FE-8D44-9885-F85A1D8FC6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19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EE28F-7EBE-754C-9AF7-B4DD6A03FB6F}" type="datetimeFigureOut">
              <a:rPr lang="fr-FR" smtClean="0"/>
              <a:t>16/07/2020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3A5EB-25FE-8D44-9885-F85A1D8FC6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7810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EE28F-7EBE-754C-9AF7-B4DD6A03FB6F}" type="datetimeFigureOut">
              <a:rPr lang="fr-FR" smtClean="0"/>
              <a:t>16/07/2020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3A5EB-25FE-8D44-9885-F85A1D8FC6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2853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EE28F-7EBE-754C-9AF7-B4DD6A03FB6F}" type="datetimeFigureOut">
              <a:rPr lang="fr-FR" smtClean="0"/>
              <a:t>16/07/2020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3A5EB-25FE-8D44-9885-F85A1D8FC6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4134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EE28F-7EBE-754C-9AF7-B4DD6A03FB6F}" type="datetimeFigureOut">
              <a:rPr lang="fr-FR" smtClean="0"/>
              <a:t>16/07/2020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3A5EB-25FE-8D44-9885-F85A1D8FC6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0017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4EE28F-7EBE-754C-9AF7-B4DD6A03FB6F}" type="datetimeFigureOut">
              <a:rPr lang="fr-FR" smtClean="0"/>
              <a:t>16/07/2020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D3A5EB-25FE-8D44-9885-F85A1D8FC6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1624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30.wdp"/><Relationship Id="rId3" Type="http://schemas.microsoft.com/office/2007/relationships/hdphoto" Target="../media/hdphoto29.wdp"/><Relationship Id="rId7" Type="http://schemas.microsoft.com/office/2007/relationships/hdphoto" Target="../media/hdphoto10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9.wdp"/><Relationship Id="rId5" Type="http://schemas.microsoft.com/office/2007/relationships/hdphoto" Target="../media/hdphoto9.wdp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32.wdp"/><Relationship Id="rId3" Type="http://schemas.microsoft.com/office/2007/relationships/hdphoto" Target="../media/hdphoto31.wdp"/><Relationship Id="rId7" Type="http://schemas.microsoft.com/office/2007/relationships/hdphoto" Target="../media/hdphoto19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4.wdp"/><Relationship Id="rId5" Type="http://schemas.microsoft.com/office/2007/relationships/hdphoto" Target="../media/hdphoto9.wdp"/><Relationship Id="rId10" Type="http://schemas.microsoft.com/office/2007/relationships/hdphoto" Target="../media/hdphoto8.wdp"/><Relationship Id="rId4" Type="http://schemas.openxmlformats.org/officeDocument/2006/relationships/image" Target="../media/image3.png"/><Relationship Id="rId9" Type="http://schemas.microsoft.com/office/2007/relationships/hdphoto" Target="../media/hdphoto33.wdp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9.wdp"/><Relationship Id="rId5" Type="http://schemas.microsoft.com/office/2007/relationships/hdphoto" Target="../media/hdphoto9.wdp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35.wdp"/><Relationship Id="rId3" Type="http://schemas.microsoft.com/office/2007/relationships/hdphoto" Target="../media/hdphoto34.wdp"/><Relationship Id="rId7" Type="http://schemas.microsoft.com/office/2007/relationships/hdphoto" Target="../media/hdphoto19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4.wdp"/><Relationship Id="rId5" Type="http://schemas.microsoft.com/office/2007/relationships/hdphoto" Target="../media/hdphoto9.wdp"/><Relationship Id="rId4" Type="http://schemas.openxmlformats.org/officeDocument/2006/relationships/image" Target="../media/image3.png"/><Relationship Id="rId9" Type="http://schemas.microsoft.com/office/2007/relationships/hdphoto" Target="../media/hdphoto36.wdp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microsoft.com/office/2007/relationships/hdphoto" Target="../media/hdphoto37.wdp"/><Relationship Id="rId7" Type="http://schemas.microsoft.com/office/2007/relationships/hdphoto" Target="../media/hdphoto38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9.wdp"/><Relationship Id="rId5" Type="http://schemas.microsoft.com/office/2007/relationships/hdphoto" Target="../media/hdphoto8.wdp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39.wdp"/><Relationship Id="rId7" Type="http://schemas.microsoft.com/office/2007/relationships/hdphoto" Target="../media/hdphoto19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4.wdp"/><Relationship Id="rId5" Type="http://schemas.microsoft.com/office/2007/relationships/hdphoto" Target="../media/hdphoto8.wdp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40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4.wdp"/><Relationship Id="rId5" Type="http://schemas.microsoft.com/office/2007/relationships/hdphoto" Target="../media/hdphoto8.wdp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4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4.wdp"/><Relationship Id="rId5" Type="http://schemas.microsoft.com/office/2007/relationships/hdphoto" Target="../media/hdphoto8.wdp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42.wdp"/><Relationship Id="rId7" Type="http://schemas.microsoft.com/office/2007/relationships/hdphoto" Target="../media/hdphoto9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9.wdp"/><Relationship Id="rId5" Type="http://schemas.microsoft.com/office/2007/relationships/hdphoto" Target="../media/hdphoto43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microsoft.com/office/2007/relationships/hdphoto" Target="../media/hdphoto44.wdp"/><Relationship Id="rId7" Type="http://schemas.microsoft.com/office/2007/relationships/hdphoto" Target="../media/hdphoto19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45.wdp"/><Relationship Id="rId5" Type="http://schemas.microsoft.com/office/2007/relationships/hdphoto" Target="../media/hdphoto8.wdp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46.wdp"/><Relationship Id="rId7" Type="http://schemas.microsoft.com/office/2007/relationships/hdphoto" Target="../media/hdphoto9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9.wdp"/><Relationship Id="rId5" Type="http://schemas.microsoft.com/office/2007/relationships/hdphoto" Target="../media/hdphoto44.wdp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7" Type="http://schemas.microsoft.com/office/2007/relationships/hdphoto" Target="../media/hdphoto15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48.wdp"/><Relationship Id="rId5" Type="http://schemas.microsoft.com/office/2007/relationships/hdphoto" Target="../media/hdphoto9.wdp"/><Relationship Id="rId4" Type="http://schemas.microsoft.com/office/2007/relationships/hdphoto" Target="../media/hdphoto47.wdp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hdphoto" Target="../media/hdphoto52.wdp"/><Relationship Id="rId13" Type="http://schemas.microsoft.com/office/2007/relationships/hdphoto" Target="../media/hdphoto55.wdp"/><Relationship Id="rId3" Type="http://schemas.microsoft.com/office/2007/relationships/hdphoto" Target="../media/hdphoto49.wdp"/><Relationship Id="rId7" Type="http://schemas.microsoft.com/office/2007/relationships/hdphoto" Target="../media/hdphoto51.wdp"/><Relationship Id="rId12" Type="http://schemas.microsoft.com/office/2007/relationships/hdphoto" Target="../media/hdphoto5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50.wdp"/><Relationship Id="rId11" Type="http://schemas.microsoft.com/office/2007/relationships/hdphoto" Target="../media/hdphoto53.wdp"/><Relationship Id="rId5" Type="http://schemas.microsoft.com/office/2007/relationships/hdphoto" Target="../media/hdphoto12.wdp"/><Relationship Id="rId10" Type="http://schemas.microsoft.com/office/2007/relationships/hdphoto" Target="../media/hdphoto8.wdp"/><Relationship Id="rId4" Type="http://schemas.openxmlformats.org/officeDocument/2006/relationships/image" Target="../media/image3.png"/><Relationship Id="rId9" Type="http://schemas.microsoft.com/office/2007/relationships/hdphoto" Target="../media/hdphoto24.wdp"/><Relationship Id="rId14" Type="http://schemas.microsoft.com/office/2007/relationships/hdphoto" Target="../media/hdphoto9.wdp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hdphoto" Target="../media/hdphoto58.wdp"/><Relationship Id="rId3" Type="http://schemas.microsoft.com/office/2007/relationships/hdphoto" Target="../media/hdphoto56.wdp"/><Relationship Id="rId7" Type="http://schemas.microsoft.com/office/2007/relationships/hdphoto" Target="../media/hdphoto4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4.wdp"/><Relationship Id="rId5" Type="http://schemas.microsoft.com/office/2007/relationships/hdphoto" Target="../media/hdphoto57.wdp"/><Relationship Id="rId10" Type="http://schemas.microsoft.com/office/2007/relationships/hdphoto" Target="../media/hdphoto9.wdp"/><Relationship Id="rId4" Type="http://schemas.openxmlformats.org/officeDocument/2006/relationships/image" Target="../media/image3.png"/><Relationship Id="rId9" Type="http://schemas.microsoft.com/office/2007/relationships/hdphoto" Target="../media/hdphoto8.wdp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microsoft.com/office/2007/relationships/hdphoto" Target="../media/hdphoto59.wdp"/><Relationship Id="rId7" Type="http://schemas.microsoft.com/office/2007/relationships/hdphoto" Target="../media/hdphoto8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4.wdp"/><Relationship Id="rId5" Type="http://schemas.microsoft.com/office/2007/relationships/hdphoto" Target="../media/hdphoto28.wdp"/><Relationship Id="rId4" Type="http://schemas.openxmlformats.org/officeDocument/2006/relationships/image" Target="../media/image4.png"/><Relationship Id="rId9" Type="http://schemas.microsoft.com/office/2007/relationships/hdphoto" Target="../media/hdphoto15.wdp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hdphoto" Target="../media/hdphoto62.wdp"/><Relationship Id="rId3" Type="http://schemas.microsoft.com/office/2007/relationships/hdphoto" Target="../media/hdphoto9.wdp"/><Relationship Id="rId7" Type="http://schemas.microsoft.com/office/2007/relationships/hdphoto" Target="../media/hdphoto8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61.wdp"/><Relationship Id="rId5" Type="http://schemas.microsoft.com/office/2007/relationships/hdphoto" Target="../media/hdphoto60.wdp"/><Relationship Id="rId4" Type="http://schemas.openxmlformats.org/officeDocument/2006/relationships/image" Target="../media/image4.png"/><Relationship Id="rId9" Type="http://schemas.microsoft.com/office/2007/relationships/hdphoto" Target="../media/hdphoto19.wdp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64.wdp"/><Relationship Id="rId5" Type="http://schemas.microsoft.com/office/2007/relationships/hdphoto" Target="../media/hdphoto63.wdp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microsoft.com/office/2007/relationships/hdphoto" Target="../media/hdphoto3.wdp"/><Relationship Id="rId7" Type="http://schemas.microsoft.com/office/2007/relationships/hdphoto" Target="../media/hdphoto6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11" Type="http://schemas.microsoft.com/office/2007/relationships/hdphoto" Target="../media/hdphoto10.wdp"/><Relationship Id="rId5" Type="http://schemas.microsoft.com/office/2007/relationships/hdphoto" Target="../media/hdphoto4.wdp"/><Relationship Id="rId10" Type="http://schemas.microsoft.com/office/2007/relationships/hdphoto" Target="../media/hdphoto9.wdp"/><Relationship Id="rId4" Type="http://schemas.openxmlformats.org/officeDocument/2006/relationships/image" Target="../media/image3.png"/><Relationship Id="rId9" Type="http://schemas.microsoft.com/office/2007/relationships/hdphoto" Target="../media/hdphoto8.wdp"/></Relationships>
</file>

<file path=ppt/slides/_rels/slide30.xml.rels><?xml version="1.0" encoding="UTF-8" standalone="yes"?>
<Relationships xmlns="http://schemas.openxmlformats.org/package/2006/relationships"><Relationship Id="rId8" Type="http://schemas.microsoft.com/office/2007/relationships/hdphoto" Target="../media/hdphoto24.wdp"/><Relationship Id="rId3" Type="http://schemas.microsoft.com/office/2007/relationships/hdphoto" Target="../media/hdphoto65.wdp"/><Relationship Id="rId7" Type="http://schemas.microsoft.com/office/2007/relationships/hdphoto" Target="../media/hdphoto38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9.wdp"/><Relationship Id="rId11" Type="http://schemas.microsoft.com/office/2007/relationships/hdphoto" Target="../media/hdphoto9.wdp"/><Relationship Id="rId5" Type="http://schemas.microsoft.com/office/2007/relationships/hdphoto" Target="../media/hdphoto66.wdp"/><Relationship Id="rId10" Type="http://schemas.microsoft.com/office/2007/relationships/hdphoto" Target="../media/hdphoto67.wdp"/><Relationship Id="rId4" Type="http://schemas.openxmlformats.org/officeDocument/2006/relationships/image" Target="../media/image3.png"/><Relationship Id="rId9" Type="http://schemas.microsoft.com/office/2007/relationships/hdphoto" Target="../media/hdphoto15.wdp"/></Relationships>
</file>

<file path=ppt/slides/_rels/slide31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microsoft.com/office/2007/relationships/hdphoto" Target="../media/hdphoto68.wdp"/><Relationship Id="rId7" Type="http://schemas.microsoft.com/office/2007/relationships/hdphoto" Target="../media/hdphoto2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9.wdp"/><Relationship Id="rId11" Type="http://schemas.microsoft.com/office/2007/relationships/hdphoto" Target="../media/hdphoto69.wdp"/><Relationship Id="rId5" Type="http://schemas.microsoft.com/office/2007/relationships/hdphoto" Target="../media/hdphoto46.wdp"/><Relationship Id="rId10" Type="http://schemas.microsoft.com/office/2007/relationships/hdphoto" Target="../media/hdphoto9.wdp"/><Relationship Id="rId4" Type="http://schemas.openxmlformats.org/officeDocument/2006/relationships/image" Target="../media/image3.png"/><Relationship Id="rId9" Type="http://schemas.microsoft.com/office/2007/relationships/hdphoto" Target="../media/hdphoto62.wdp"/></Relationships>
</file>

<file path=ppt/slides/_rels/slide32.xml.rels><?xml version="1.0" encoding="UTF-8" standalone="yes"?>
<Relationships xmlns="http://schemas.openxmlformats.org/package/2006/relationships"><Relationship Id="rId8" Type="http://schemas.microsoft.com/office/2007/relationships/hdphoto" Target="../media/hdphoto71.wdp"/><Relationship Id="rId3" Type="http://schemas.microsoft.com/office/2007/relationships/hdphoto" Target="../media/hdphoto44.wdp"/><Relationship Id="rId7" Type="http://schemas.microsoft.com/office/2007/relationships/hdphoto" Target="../media/hdphoto70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9.wdp"/><Relationship Id="rId5" Type="http://schemas.microsoft.com/office/2007/relationships/hdphoto" Target="../media/hdphoto9.wdp"/><Relationship Id="rId10" Type="http://schemas.microsoft.com/office/2007/relationships/hdphoto" Target="../media/hdphoto8.wdp"/><Relationship Id="rId4" Type="http://schemas.openxmlformats.org/officeDocument/2006/relationships/image" Target="../media/image3.png"/><Relationship Id="rId9" Type="http://schemas.microsoft.com/office/2007/relationships/hdphoto" Target="../media/hdphoto46.wdp"/></Relationships>
</file>

<file path=ppt/slides/_rels/slide33.xml.rels><?xml version="1.0" encoding="UTF-8" standalone="yes"?>
<Relationships xmlns="http://schemas.openxmlformats.org/package/2006/relationships"><Relationship Id="rId8" Type="http://schemas.microsoft.com/office/2007/relationships/hdphoto" Target="../media/hdphoto24.wdp"/><Relationship Id="rId3" Type="http://schemas.microsoft.com/office/2007/relationships/hdphoto" Target="../media/hdphoto41.wdp"/><Relationship Id="rId7" Type="http://schemas.microsoft.com/office/2007/relationships/hdphoto" Target="../media/hdphoto7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9.wdp"/><Relationship Id="rId5" Type="http://schemas.microsoft.com/office/2007/relationships/hdphoto" Target="../media/hdphoto9.wdp"/><Relationship Id="rId4" Type="http://schemas.openxmlformats.org/officeDocument/2006/relationships/image" Target="../media/image3.png"/><Relationship Id="rId9" Type="http://schemas.microsoft.com/office/2007/relationships/hdphoto" Target="../media/hdphoto73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4.wdp"/><Relationship Id="rId3" Type="http://schemas.microsoft.com/office/2007/relationships/hdphoto" Target="../media/hdphoto11.wdp"/><Relationship Id="rId7" Type="http://schemas.microsoft.com/office/2007/relationships/hdphoto" Target="../media/hdphoto1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8.wdp"/><Relationship Id="rId5" Type="http://schemas.microsoft.com/office/2007/relationships/hdphoto" Target="../media/hdphoto12.wdp"/><Relationship Id="rId4" Type="http://schemas.openxmlformats.org/officeDocument/2006/relationships/image" Target="../media/image3.png"/><Relationship Id="rId9" Type="http://schemas.microsoft.com/office/2007/relationships/hdphoto" Target="../media/hdphoto15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0.wdp"/><Relationship Id="rId3" Type="http://schemas.microsoft.com/office/2007/relationships/hdphoto" Target="../media/hdphoto16.wdp"/><Relationship Id="rId7" Type="http://schemas.microsoft.com/office/2007/relationships/hdphoto" Target="../media/hdphoto19.wdp"/><Relationship Id="rId12" Type="http://schemas.microsoft.com/office/2007/relationships/hdphoto" Target="../media/hdphoto9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8.wdp"/><Relationship Id="rId11" Type="http://schemas.microsoft.com/office/2007/relationships/hdphoto" Target="../media/hdphoto22.wdp"/><Relationship Id="rId5" Type="http://schemas.openxmlformats.org/officeDocument/2006/relationships/image" Target="../media/image3.png"/><Relationship Id="rId10" Type="http://schemas.microsoft.com/office/2007/relationships/hdphoto" Target="../media/hdphoto8.wdp"/><Relationship Id="rId4" Type="http://schemas.microsoft.com/office/2007/relationships/hdphoto" Target="../media/hdphoto17.wdp"/><Relationship Id="rId9" Type="http://schemas.microsoft.com/office/2007/relationships/hdphoto" Target="../media/hdphoto21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4.wdp"/><Relationship Id="rId3" Type="http://schemas.microsoft.com/office/2007/relationships/hdphoto" Target="../media/hdphoto23.wdp"/><Relationship Id="rId7" Type="http://schemas.microsoft.com/office/2007/relationships/hdphoto" Target="../media/hdphoto19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9.wdp"/><Relationship Id="rId5" Type="http://schemas.microsoft.com/office/2007/relationships/hdphoto" Target="../media/hdphoto8.wdp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5.wdp"/><Relationship Id="rId7" Type="http://schemas.microsoft.com/office/2007/relationships/hdphoto" Target="../media/hdphoto26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9.wdp"/><Relationship Id="rId5" Type="http://schemas.microsoft.com/office/2007/relationships/hdphoto" Target="../media/hdphoto9.wdp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8.wdp"/><Relationship Id="rId5" Type="http://schemas.microsoft.com/office/2007/relationships/hdphoto" Target="../media/hdphoto9.wdp"/><Relationship Id="rId4" Type="http://schemas.microsoft.com/office/2007/relationships/hdphoto" Target="../media/hdphoto27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8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9.wdp"/><Relationship Id="rId5" Type="http://schemas.microsoft.com/office/2007/relationships/hdphoto" Target="../media/hdphoto9.wdp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33400" y="500807"/>
            <a:ext cx="7772400" cy="2155825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002060"/>
                </a:solidFill>
                <a:latin typeface="Apple Chancery"/>
                <a:cs typeface="Apple Chancery"/>
              </a:rPr>
              <a:t>Mon album à calculer:</a:t>
            </a:r>
            <a:br>
              <a:rPr lang="fr-FR" dirty="0">
                <a:solidFill>
                  <a:srgbClr val="002060"/>
                </a:solidFill>
                <a:latin typeface="Apple Chancery"/>
                <a:cs typeface="Apple Chancery"/>
              </a:rPr>
            </a:br>
            <a:r>
              <a:rPr lang="fr-FR" dirty="0">
                <a:solidFill>
                  <a:srgbClr val="002060"/>
                </a:solidFill>
                <a:latin typeface="Apple Chancery"/>
                <a:cs typeface="Apple Chancery"/>
              </a:rPr>
              <a:t>Zigomar n’aime pas les légumes</a:t>
            </a:r>
            <a:br>
              <a:rPr lang="fr-FR" dirty="0">
                <a:solidFill>
                  <a:srgbClr val="002060"/>
                </a:solidFill>
                <a:latin typeface="Apple Chancery"/>
                <a:cs typeface="Apple Chancery"/>
              </a:rPr>
            </a:br>
            <a:r>
              <a:rPr lang="fr-FR" dirty="0">
                <a:solidFill>
                  <a:srgbClr val="002060"/>
                </a:solidFill>
                <a:latin typeface="Apple Chancery"/>
                <a:cs typeface="Apple Chancery"/>
              </a:rPr>
              <a:t>Nombre travaillé :   7</a:t>
            </a:r>
          </a:p>
        </p:txBody>
      </p:sp>
      <p:sp>
        <p:nvSpPr>
          <p:cNvPr id="8" name="AutoShape 2" descr="Un potager bien structuré">
            <a:extLst>
              <a:ext uri="{FF2B5EF4-FFF2-40B4-BE49-F238E27FC236}">
                <a16:creationId xmlns:a16="http://schemas.microsoft.com/office/drawing/2014/main" id="{23774D13-299A-8247-8E1F-8A8BA592C49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5E070F7-80CF-594E-A381-BEBA3507DA0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82" l="0" r="99782">
                        <a14:backgroundMark x1="20524" y1="84279" x2="74672" y2="86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3385" y="3030640"/>
            <a:ext cx="3385752" cy="3385752"/>
          </a:xfrm>
          <a:prstGeom prst="rect">
            <a:avLst/>
          </a:prstGeom>
        </p:spPr>
      </p:pic>
      <p:pic>
        <p:nvPicPr>
          <p:cNvPr id="11" name="Picture 1" descr="page13image13770048">
            <a:extLst>
              <a:ext uri="{FF2B5EF4-FFF2-40B4-BE49-F238E27FC236}">
                <a16:creationId xmlns:a16="http://schemas.microsoft.com/office/drawing/2014/main" id="{B5AF4283-3C56-064D-8107-0038D52B0A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447709" y="2290933"/>
            <a:ext cx="4143602" cy="3067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59861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1957D659-C905-7341-8231-69A84F5C4F2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82" l="0" r="99782">
                        <a14:backgroundMark x1="20524" y1="84279" x2="74672" y2="86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6207" y="476061"/>
            <a:ext cx="1869106" cy="1869106"/>
          </a:xfrm>
          <a:prstGeom prst="rect">
            <a:avLst/>
          </a:prstGeom>
        </p:spPr>
      </p:pic>
      <p:pic>
        <p:nvPicPr>
          <p:cNvPr id="16" name="Picture 1" descr="page13image13770048">
            <a:extLst>
              <a:ext uri="{FF2B5EF4-FFF2-40B4-BE49-F238E27FC236}">
                <a16:creationId xmlns:a16="http://schemas.microsoft.com/office/drawing/2014/main" id="{18BE58DE-1DAB-4C48-824C-D691A3483F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-223363" y="2289878"/>
            <a:ext cx="2511655" cy="185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91CC88E3-0146-584F-B003-856ACED426B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82" l="0" r="99782">
                        <a14:backgroundMark x1="20524" y1="84279" x2="74672" y2="86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4894" y="4729866"/>
            <a:ext cx="1869106" cy="1869106"/>
          </a:xfrm>
          <a:prstGeom prst="rect">
            <a:avLst/>
          </a:prstGeom>
        </p:spPr>
      </p:pic>
      <p:pic>
        <p:nvPicPr>
          <p:cNvPr id="15" name="Picture 1" descr="page13image13770048">
            <a:extLst>
              <a:ext uri="{FF2B5EF4-FFF2-40B4-BE49-F238E27FC236}">
                <a16:creationId xmlns:a16="http://schemas.microsoft.com/office/drawing/2014/main" id="{30D96706-71A2-EE48-BE4E-99E7FBDBAE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4757139" y="7714"/>
            <a:ext cx="2511655" cy="185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E283A02C-E19B-D946-920B-4538879E8B1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82" l="0" r="99782">
                        <a14:backgroundMark x1="20524" y1="84279" x2="74672" y2="86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433" y="4729866"/>
            <a:ext cx="1869106" cy="1869106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0FBAF561-5020-A442-A2FD-7C3C5444DE1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82" l="0" r="99782">
                        <a14:backgroundMark x1="20524" y1="84279" x2="74672" y2="86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4193" y="476061"/>
            <a:ext cx="1869106" cy="1869106"/>
          </a:xfrm>
          <a:prstGeom prst="rect">
            <a:avLst/>
          </a:prstGeom>
        </p:spPr>
      </p:pic>
      <p:pic>
        <p:nvPicPr>
          <p:cNvPr id="13" name="Picture 1" descr="page13image13770048">
            <a:extLst>
              <a:ext uri="{FF2B5EF4-FFF2-40B4-BE49-F238E27FC236}">
                <a16:creationId xmlns:a16="http://schemas.microsoft.com/office/drawing/2014/main" id="{5B906095-3E71-7C46-A856-2005D7F7BC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6701177" y="159799"/>
            <a:ext cx="2511655" cy="185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" descr="page13image13770048">
            <a:extLst>
              <a:ext uri="{FF2B5EF4-FFF2-40B4-BE49-F238E27FC236}">
                <a16:creationId xmlns:a16="http://schemas.microsoft.com/office/drawing/2014/main" id="{4D1169A3-64DB-274B-98B7-E436907C5C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6701177" y="4406272"/>
            <a:ext cx="2511655" cy="185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493F9809-207B-6C49-ABFC-BF8B5EA19DD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82" l="0" r="99782">
                        <a14:backgroundMark x1="20524" y1="84279" x2="74672" y2="86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0348" y="476061"/>
            <a:ext cx="1869106" cy="1869106"/>
          </a:xfrm>
          <a:prstGeom prst="rect">
            <a:avLst/>
          </a:prstGeom>
        </p:spPr>
      </p:pic>
      <p:pic>
        <p:nvPicPr>
          <p:cNvPr id="7" name="Picture 1" descr="page13image13770048">
            <a:extLst>
              <a:ext uri="{FF2B5EF4-FFF2-40B4-BE49-F238E27FC236}">
                <a16:creationId xmlns:a16="http://schemas.microsoft.com/office/drawing/2014/main" id="{91745E19-2C02-024A-BC8F-58D025DFBB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4789888" y="4232968"/>
            <a:ext cx="2511655" cy="185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" descr="page13image13770048">
            <a:extLst>
              <a:ext uri="{FF2B5EF4-FFF2-40B4-BE49-F238E27FC236}">
                <a16:creationId xmlns:a16="http://schemas.microsoft.com/office/drawing/2014/main" id="{7D26A898-6F2A-BA4E-97FC-4E716D5AA7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2852374" y="159746"/>
            <a:ext cx="2511655" cy="185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3AFF0006-7289-A645-982D-AD00B22A6F5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782" l="0" r="99782">
                        <a14:backgroundMark x1="20524" y1="84279" x2="74672" y2="86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4319" y="4722535"/>
            <a:ext cx="1869106" cy="1869106"/>
          </a:xfrm>
          <a:prstGeom prst="rect">
            <a:avLst/>
          </a:prstGeom>
        </p:spPr>
      </p:pic>
      <p:pic>
        <p:nvPicPr>
          <p:cNvPr id="9" name="Picture 1" descr="page13image13770048">
            <a:extLst>
              <a:ext uri="{FF2B5EF4-FFF2-40B4-BE49-F238E27FC236}">
                <a16:creationId xmlns:a16="http://schemas.microsoft.com/office/drawing/2014/main" id="{040E3785-CFE9-5C4E-B86F-D85EBC3D44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2630580" y="4406272"/>
            <a:ext cx="2511655" cy="185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63953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1747901"/>
            <a:ext cx="90276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i="1" u="sng" dirty="0"/>
              <a:t>Etape 2: </a:t>
            </a:r>
            <a:r>
              <a:rPr lang="fr-FR" sz="3200" dirty="0"/>
              <a:t>prévoir combien de rois Navets n’ont pas de trône.</a:t>
            </a:r>
          </a:p>
        </p:txBody>
      </p:sp>
    </p:spTree>
    <p:extLst>
      <p:ext uri="{BB962C8B-B14F-4D97-AF65-F5344CB8AC3E}">
        <p14:creationId xmlns:p14="http://schemas.microsoft.com/office/powerpoint/2010/main" val="10177913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1957D659-C905-7341-8231-69A84F5C4F2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82" l="0" r="99782">
                        <a14:backgroundMark x1="20524" y1="84279" x2="74672" y2="86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4115" y="2585470"/>
            <a:ext cx="1869106" cy="1869106"/>
          </a:xfrm>
          <a:prstGeom prst="rect">
            <a:avLst/>
          </a:prstGeom>
        </p:spPr>
      </p:pic>
      <p:pic>
        <p:nvPicPr>
          <p:cNvPr id="7" name="Picture 1" descr="page13image13770048">
            <a:extLst>
              <a:ext uri="{FF2B5EF4-FFF2-40B4-BE49-F238E27FC236}">
                <a16:creationId xmlns:a16="http://schemas.microsoft.com/office/drawing/2014/main" id="{91745E19-2C02-024A-BC8F-58D025DFBB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6503456" y="1935575"/>
            <a:ext cx="2511655" cy="185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B7EC1FC4-CAF2-A140-A650-1CC85BFDFE1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82" l="0" r="99782">
                        <a14:backgroundMark x1="20524" y1="84279" x2="74672" y2="86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1242" y="716364"/>
            <a:ext cx="1869106" cy="1869106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DDD0A5DD-46DB-1F4A-AC7A-44C9B21037D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82" l="0" r="99782">
                        <a14:backgroundMark x1="20524" y1="84279" x2="74672" y2="86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3689" y="750163"/>
            <a:ext cx="1869106" cy="1869106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7FC0770C-3830-F141-B190-436E758EBEA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782" l="0" r="99782">
                        <a14:backgroundMark x1="20524" y1="84279" x2="74672" y2="86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208" y="917708"/>
            <a:ext cx="1869106" cy="1869106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4F6BEF5F-C4D7-AA40-8DD9-837F67A3C8A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782" l="0" r="99782">
                        <a14:backgroundMark x1="20524" y1="84279" x2="74672" y2="86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085" y="4695049"/>
            <a:ext cx="1869106" cy="1869106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F631ECD1-A476-264B-AA2B-9E2A13D5DBB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82" l="0" r="99782">
                        <a14:backgroundMark x1="20524" y1="84279" x2="74672" y2="86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5825" y="4733771"/>
            <a:ext cx="1869106" cy="1869106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7EEE1C45-34F1-F145-8CA8-55A918A35BB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82" l="0" r="99782">
                        <a14:backgroundMark x1="20524" y1="84279" x2="74672" y2="86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6366" y="4733771"/>
            <a:ext cx="1869106" cy="1869106"/>
          </a:xfrm>
          <a:prstGeom prst="rect">
            <a:avLst/>
          </a:prstGeom>
        </p:spPr>
      </p:pic>
      <p:pic>
        <p:nvPicPr>
          <p:cNvPr id="3" name="Picture 1" descr="page13image13770048">
            <a:extLst>
              <a:ext uri="{FF2B5EF4-FFF2-40B4-BE49-F238E27FC236}">
                <a16:creationId xmlns:a16="http://schemas.microsoft.com/office/drawing/2014/main" id="{7D26A898-6F2A-BA4E-97FC-4E716D5AA7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2184789" y="4454015"/>
            <a:ext cx="2511655" cy="185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" descr="page13image13770048">
            <a:extLst>
              <a:ext uri="{FF2B5EF4-FFF2-40B4-BE49-F238E27FC236}">
                <a16:creationId xmlns:a16="http://schemas.microsoft.com/office/drawing/2014/main" id="{040E3785-CFE9-5C4E-B86F-D85EBC3D44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4457131" y="4120947"/>
            <a:ext cx="2511655" cy="185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" descr="page13image13770048">
            <a:extLst>
              <a:ext uri="{FF2B5EF4-FFF2-40B4-BE49-F238E27FC236}">
                <a16:creationId xmlns:a16="http://schemas.microsoft.com/office/drawing/2014/main" id="{4D1169A3-64DB-274B-98B7-E436907C5C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4359167" y="251416"/>
            <a:ext cx="2511655" cy="185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" descr="page13image13770048">
            <a:extLst>
              <a:ext uri="{FF2B5EF4-FFF2-40B4-BE49-F238E27FC236}">
                <a16:creationId xmlns:a16="http://schemas.microsoft.com/office/drawing/2014/main" id="{5B906095-3E71-7C46-A856-2005D7F7BC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1948008" y="214769"/>
            <a:ext cx="2511655" cy="185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" descr="page13image13770048">
            <a:extLst>
              <a:ext uri="{FF2B5EF4-FFF2-40B4-BE49-F238E27FC236}">
                <a16:creationId xmlns:a16="http://schemas.microsoft.com/office/drawing/2014/main" id="{30D96706-71A2-EE48-BE4E-99E7FBDBAE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-229219" y="326287"/>
            <a:ext cx="2511655" cy="185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" descr="page13image13770048">
            <a:extLst>
              <a:ext uri="{FF2B5EF4-FFF2-40B4-BE49-F238E27FC236}">
                <a16:creationId xmlns:a16="http://schemas.microsoft.com/office/drawing/2014/main" id="{18BE58DE-1DAB-4C48-824C-D691A3483F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-165908" y="4020962"/>
            <a:ext cx="2511655" cy="185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7760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1957D659-C905-7341-8231-69A84F5C4F2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82" l="0" r="99782">
                        <a14:backgroundMark x1="20524" y1="84279" x2="74672" y2="86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4013" y="4727361"/>
            <a:ext cx="1869106" cy="1869106"/>
          </a:xfrm>
          <a:prstGeom prst="rect">
            <a:avLst/>
          </a:prstGeom>
        </p:spPr>
      </p:pic>
      <p:pic>
        <p:nvPicPr>
          <p:cNvPr id="7" name="Picture 1" descr="page13image13770048">
            <a:extLst>
              <a:ext uri="{FF2B5EF4-FFF2-40B4-BE49-F238E27FC236}">
                <a16:creationId xmlns:a16="http://schemas.microsoft.com/office/drawing/2014/main" id="{91745E19-2C02-024A-BC8F-58D025DFBB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2983354" y="4195622"/>
            <a:ext cx="2511655" cy="185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B7EC1FC4-CAF2-A140-A650-1CC85BFDFE1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82" l="0" r="99782">
                        <a14:backgroundMark x1="20524" y1="84279" x2="74672" y2="86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6282" y="2988753"/>
            <a:ext cx="1869106" cy="1869106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DDD0A5DD-46DB-1F4A-AC7A-44C9B21037D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82" l="0" r="99782">
                        <a14:backgroundMark x1="20524" y1="84279" x2="74672" y2="86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5962" y="750163"/>
            <a:ext cx="1869106" cy="1869106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7FC0770C-3830-F141-B190-436E758EBEA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82" l="0" r="99782">
                        <a14:backgroundMark x1="20524" y1="84279" x2="74672" y2="86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208" y="917708"/>
            <a:ext cx="1869106" cy="1869106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4F6BEF5F-C4D7-AA40-8DD9-837F67A3C8A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82" l="0" r="99782">
                        <a14:backgroundMark x1="20524" y1="84279" x2="74672" y2="86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085" y="4695049"/>
            <a:ext cx="1869106" cy="1869106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F631ECD1-A476-264B-AA2B-9E2A13D5DBB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82" l="0" r="99782">
                        <a14:backgroundMark x1="20524" y1="84279" x2="74672" y2="86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8194" y="1014264"/>
            <a:ext cx="1869106" cy="1869106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7EEE1C45-34F1-F145-8CA8-55A918A35BB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82" l="0" r="99782">
                        <a14:backgroundMark x1="20524" y1="84279" x2="74672" y2="86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6392" y="4695050"/>
            <a:ext cx="1869106" cy="1869106"/>
          </a:xfrm>
          <a:prstGeom prst="rect">
            <a:avLst/>
          </a:prstGeom>
        </p:spPr>
      </p:pic>
      <p:pic>
        <p:nvPicPr>
          <p:cNvPr id="3" name="Picture 1" descr="page13image13770048">
            <a:extLst>
              <a:ext uri="{FF2B5EF4-FFF2-40B4-BE49-F238E27FC236}">
                <a16:creationId xmlns:a16="http://schemas.microsoft.com/office/drawing/2014/main" id="{7D26A898-6F2A-BA4E-97FC-4E716D5AA7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6497158" y="734508"/>
            <a:ext cx="2511655" cy="185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" descr="page13image13770048">
            <a:extLst>
              <a:ext uri="{FF2B5EF4-FFF2-40B4-BE49-F238E27FC236}">
                <a16:creationId xmlns:a16="http://schemas.microsoft.com/office/drawing/2014/main" id="{040E3785-CFE9-5C4E-B86F-D85EBC3D44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6497157" y="4082226"/>
            <a:ext cx="2511655" cy="185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" descr="page13image13770048">
            <a:extLst>
              <a:ext uri="{FF2B5EF4-FFF2-40B4-BE49-F238E27FC236}">
                <a16:creationId xmlns:a16="http://schemas.microsoft.com/office/drawing/2014/main" id="{4D1169A3-64DB-274B-98B7-E436907C5C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1224925" y="2399974"/>
            <a:ext cx="2511655" cy="185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" descr="page13image13770048">
            <a:extLst>
              <a:ext uri="{FF2B5EF4-FFF2-40B4-BE49-F238E27FC236}">
                <a16:creationId xmlns:a16="http://schemas.microsoft.com/office/drawing/2014/main" id="{5B906095-3E71-7C46-A856-2005D7F7BC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2981043" y="326287"/>
            <a:ext cx="2511655" cy="185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" descr="page13image13770048">
            <a:extLst>
              <a:ext uri="{FF2B5EF4-FFF2-40B4-BE49-F238E27FC236}">
                <a16:creationId xmlns:a16="http://schemas.microsoft.com/office/drawing/2014/main" id="{30D96706-71A2-EE48-BE4E-99E7FBDBAE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-229219" y="326287"/>
            <a:ext cx="2511655" cy="185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" descr="page13image13770048">
            <a:extLst>
              <a:ext uri="{FF2B5EF4-FFF2-40B4-BE49-F238E27FC236}">
                <a16:creationId xmlns:a16="http://schemas.microsoft.com/office/drawing/2014/main" id="{18BE58DE-1DAB-4C48-824C-D691A3483F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-165908" y="4020962"/>
            <a:ext cx="2511655" cy="185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3427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1957D659-C905-7341-8231-69A84F5C4F2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82" l="0" r="99782">
                        <a14:backgroundMark x1="20524" y1="84279" x2="74672" y2="86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4115" y="2585470"/>
            <a:ext cx="1869106" cy="1869106"/>
          </a:xfrm>
          <a:prstGeom prst="rect">
            <a:avLst/>
          </a:prstGeom>
        </p:spPr>
      </p:pic>
      <p:pic>
        <p:nvPicPr>
          <p:cNvPr id="7" name="Picture 1" descr="page13image13770048">
            <a:extLst>
              <a:ext uri="{FF2B5EF4-FFF2-40B4-BE49-F238E27FC236}">
                <a16:creationId xmlns:a16="http://schemas.microsoft.com/office/drawing/2014/main" id="{91745E19-2C02-024A-BC8F-58D025DFBB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6503456" y="1935575"/>
            <a:ext cx="2511655" cy="185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B7EC1FC4-CAF2-A140-A650-1CC85BFDFE1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82" l="0" r="99782">
                        <a14:backgroundMark x1="20524" y1="84279" x2="74672" y2="86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1242" y="716364"/>
            <a:ext cx="1869106" cy="1869106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DDD0A5DD-46DB-1F4A-AC7A-44C9B21037D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82" l="0" r="99782">
                        <a14:backgroundMark x1="20524" y1="84279" x2="74672" y2="86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3689" y="750163"/>
            <a:ext cx="1869106" cy="1869106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7FC0770C-3830-F141-B190-436E758EBEA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782" l="0" r="99782">
                        <a14:backgroundMark x1="20524" y1="84279" x2="74672" y2="86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208" y="917708"/>
            <a:ext cx="1869106" cy="1869106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4F6BEF5F-C4D7-AA40-8DD9-837F67A3C8A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782" l="0" r="99782">
                        <a14:backgroundMark x1="20524" y1="84279" x2="74672" y2="86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085" y="4695049"/>
            <a:ext cx="1869106" cy="1869106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F631ECD1-A476-264B-AA2B-9E2A13D5DBB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82" l="0" r="99782">
                        <a14:backgroundMark x1="20524" y1="84279" x2="74672" y2="86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5825" y="4733771"/>
            <a:ext cx="1869106" cy="1869106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7EEE1C45-34F1-F145-8CA8-55A918A35BB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82" l="0" r="99782">
                        <a14:backgroundMark x1="20524" y1="84279" x2="74672" y2="86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6366" y="4733771"/>
            <a:ext cx="1869106" cy="1869106"/>
          </a:xfrm>
          <a:prstGeom prst="rect">
            <a:avLst/>
          </a:prstGeom>
        </p:spPr>
      </p:pic>
      <p:pic>
        <p:nvPicPr>
          <p:cNvPr id="3" name="Picture 1" descr="page13image13770048">
            <a:extLst>
              <a:ext uri="{FF2B5EF4-FFF2-40B4-BE49-F238E27FC236}">
                <a16:creationId xmlns:a16="http://schemas.microsoft.com/office/drawing/2014/main" id="{7D26A898-6F2A-BA4E-97FC-4E716D5AA7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2184789" y="4454015"/>
            <a:ext cx="2511655" cy="185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" descr="page13image13770048">
            <a:extLst>
              <a:ext uri="{FF2B5EF4-FFF2-40B4-BE49-F238E27FC236}">
                <a16:creationId xmlns:a16="http://schemas.microsoft.com/office/drawing/2014/main" id="{040E3785-CFE9-5C4E-B86F-D85EBC3D44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4457131" y="4120947"/>
            <a:ext cx="2511655" cy="185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" descr="page13image13770048">
            <a:extLst>
              <a:ext uri="{FF2B5EF4-FFF2-40B4-BE49-F238E27FC236}">
                <a16:creationId xmlns:a16="http://schemas.microsoft.com/office/drawing/2014/main" id="{4D1169A3-64DB-274B-98B7-E436907C5C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4359167" y="251416"/>
            <a:ext cx="2511655" cy="185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" descr="page13image13770048">
            <a:extLst>
              <a:ext uri="{FF2B5EF4-FFF2-40B4-BE49-F238E27FC236}">
                <a16:creationId xmlns:a16="http://schemas.microsoft.com/office/drawing/2014/main" id="{5B906095-3E71-7C46-A856-2005D7F7BC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1908770" y="326287"/>
            <a:ext cx="2511655" cy="185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" descr="page13image13770048">
            <a:extLst>
              <a:ext uri="{FF2B5EF4-FFF2-40B4-BE49-F238E27FC236}">
                <a16:creationId xmlns:a16="http://schemas.microsoft.com/office/drawing/2014/main" id="{30D96706-71A2-EE48-BE4E-99E7FBDBAE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-229219" y="326287"/>
            <a:ext cx="2511655" cy="185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" descr="page13image13770048">
            <a:extLst>
              <a:ext uri="{FF2B5EF4-FFF2-40B4-BE49-F238E27FC236}">
                <a16:creationId xmlns:a16="http://schemas.microsoft.com/office/drawing/2014/main" id="{18BE58DE-1DAB-4C48-824C-D691A3483F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-165908" y="4020962"/>
            <a:ext cx="2511655" cy="185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3773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1957D659-C905-7341-8231-69A84F5C4F2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82" l="0" r="99782">
                        <a14:backgroundMark x1="20524" y1="84279" x2="74672" y2="86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4115" y="2585470"/>
            <a:ext cx="1869106" cy="1869106"/>
          </a:xfrm>
          <a:prstGeom prst="rect">
            <a:avLst/>
          </a:prstGeom>
        </p:spPr>
      </p:pic>
      <p:pic>
        <p:nvPicPr>
          <p:cNvPr id="7" name="Picture 1" descr="page13image13770048">
            <a:extLst>
              <a:ext uri="{FF2B5EF4-FFF2-40B4-BE49-F238E27FC236}">
                <a16:creationId xmlns:a16="http://schemas.microsoft.com/office/drawing/2014/main" id="{91745E19-2C02-024A-BC8F-58D025DFBB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6503456" y="1935575"/>
            <a:ext cx="2511655" cy="185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B7EC1FC4-CAF2-A140-A650-1CC85BFDFE1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82" l="0" r="99782">
                        <a14:backgroundMark x1="20524" y1="84279" x2="74672" y2="86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1242" y="716364"/>
            <a:ext cx="1869106" cy="1869106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DDD0A5DD-46DB-1F4A-AC7A-44C9B21037D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82" l="0" r="99782">
                        <a14:backgroundMark x1="20524" y1="84279" x2="74672" y2="86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3689" y="750163"/>
            <a:ext cx="1869106" cy="1869106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7FC0770C-3830-F141-B190-436E758EBEA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82" l="0" r="99782">
                        <a14:backgroundMark x1="20524" y1="84279" x2="74672" y2="86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208" y="917708"/>
            <a:ext cx="1869106" cy="1869106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4F6BEF5F-C4D7-AA40-8DD9-837F67A3C8A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82" l="0" r="99782">
                        <a14:backgroundMark x1="20524" y1="84279" x2="74672" y2="86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085" y="4695049"/>
            <a:ext cx="1869106" cy="1869106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F631ECD1-A476-264B-AA2B-9E2A13D5DBB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82" l="0" r="99782">
                        <a14:backgroundMark x1="20524" y1="84279" x2="74672" y2="86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5825" y="4733771"/>
            <a:ext cx="1869106" cy="1869106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7EEE1C45-34F1-F145-8CA8-55A918A35BB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82" l="0" r="99782">
                        <a14:backgroundMark x1="20524" y1="84279" x2="74672" y2="86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6366" y="4733771"/>
            <a:ext cx="1869106" cy="1869106"/>
          </a:xfrm>
          <a:prstGeom prst="rect">
            <a:avLst/>
          </a:prstGeom>
        </p:spPr>
      </p:pic>
      <p:pic>
        <p:nvPicPr>
          <p:cNvPr id="3" name="Picture 1" descr="page13image13770048">
            <a:extLst>
              <a:ext uri="{FF2B5EF4-FFF2-40B4-BE49-F238E27FC236}">
                <a16:creationId xmlns:a16="http://schemas.microsoft.com/office/drawing/2014/main" id="{7D26A898-6F2A-BA4E-97FC-4E716D5AA7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2184789" y="4454015"/>
            <a:ext cx="2511655" cy="185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" descr="page13image13770048">
            <a:extLst>
              <a:ext uri="{FF2B5EF4-FFF2-40B4-BE49-F238E27FC236}">
                <a16:creationId xmlns:a16="http://schemas.microsoft.com/office/drawing/2014/main" id="{040E3785-CFE9-5C4E-B86F-D85EBC3D44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4457131" y="4120947"/>
            <a:ext cx="2511655" cy="185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" descr="page13image13770048">
            <a:extLst>
              <a:ext uri="{FF2B5EF4-FFF2-40B4-BE49-F238E27FC236}">
                <a16:creationId xmlns:a16="http://schemas.microsoft.com/office/drawing/2014/main" id="{4D1169A3-64DB-274B-98B7-E436907C5C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4359167" y="251416"/>
            <a:ext cx="2511655" cy="185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" descr="page13image13770048">
            <a:extLst>
              <a:ext uri="{FF2B5EF4-FFF2-40B4-BE49-F238E27FC236}">
                <a16:creationId xmlns:a16="http://schemas.microsoft.com/office/drawing/2014/main" id="{5B906095-3E71-7C46-A856-2005D7F7BC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1948008" y="214769"/>
            <a:ext cx="2511655" cy="185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" descr="page13image13770048">
            <a:extLst>
              <a:ext uri="{FF2B5EF4-FFF2-40B4-BE49-F238E27FC236}">
                <a16:creationId xmlns:a16="http://schemas.microsoft.com/office/drawing/2014/main" id="{30D96706-71A2-EE48-BE4E-99E7FBDBAE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-229219" y="326287"/>
            <a:ext cx="2511655" cy="185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" descr="page13image13770048">
            <a:extLst>
              <a:ext uri="{FF2B5EF4-FFF2-40B4-BE49-F238E27FC236}">
                <a16:creationId xmlns:a16="http://schemas.microsoft.com/office/drawing/2014/main" id="{18BE58DE-1DAB-4C48-824C-D691A3483F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-165908" y="4020962"/>
            <a:ext cx="2511655" cy="185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170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1957D659-C905-7341-8231-69A84F5C4F2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82" l="0" r="99782">
                        <a14:backgroundMark x1="20524" y1="84279" x2="74672" y2="86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6784" y="4613965"/>
            <a:ext cx="1869106" cy="1869106"/>
          </a:xfrm>
          <a:prstGeom prst="rect">
            <a:avLst/>
          </a:prstGeom>
        </p:spPr>
      </p:pic>
      <p:pic>
        <p:nvPicPr>
          <p:cNvPr id="7" name="Picture 1" descr="page13image13770048">
            <a:extLst>
              <a:ext uri="{FF2B5EF4-FFF2-40B4-BE49-F238E27FC236}">
                <a16:creationId xmlns:a16="http://schemas.microsoft.com/office/drawing/2014/main" id="{91745E19-2C02-024A-BC8F-58D025DFBB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1896125" y="4082226"/>
            <a:ext cx="2511655" cy="185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B7EC1FC4-CAF2-A140-A650-1CC85BFDFE1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82" l="0" r="99782">
                        <a14:backgroundMark x1="20524" y1="84279" x2="74672" y2="86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7431" y="917707"/>
            <a:ext cx="1869106" cy="1869106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DDD0A5DD-46DB-1F4A-AC7A-44C9B21037D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82" l="0" r="99782">
                        <a14:backgroundMark x1="20524" y1="84279" x2="74672" y2="86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5429" y="917707"/>
            <a:ext cx="1869106" cy="1869106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7FC0770C-3830-F141-B190-436E758EBEA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82" l="0" r="99782">
                        <a14:backgroundMark x1="20524" y1="84279" x2="74672" y2="86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208" y="917708"/>
            <a:ext cx="1869106" cy="1869106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4F6BEF5F-C4D7-AA40-8DD9-837F67A3C8A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82" l="0" r="99782">
                        <a14:backgroundMark x1="20524" y1="84279" x2="74672" y2="86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085" y="4695049"/>
            <a:ext cx="1869106" cy="1869106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F631ECD1-A476-264B-AA2B-9E2A13D5DBB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82" l="0" r="99782">
                        <a14:backgroundMark x1="20524" y1="84279" x2="74672" y2="86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4538" y="2492876"/>
            <a:ext cx="1869106" cy="1869106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7EEE1C45-34F1-F145-8CA8-55A918A35BB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82" l="0" r="99782">
                        <a14:backgroundMark x1="20524" y1="84279" x2="74672" y2="86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7433" y="4613964"/>
            <a:ext cx="1869106" cy="1869106"/>
          </a:xfrm>
          <a:prstGeom prst="rect">
            <a:avLst/>
          </a:prstGeom>
        </p:spPr>
      </p:pic>
      <p:pic>
        <p:nvPicPr>
          <p:cNvPr id="3" name="Picture 1" descr="page13image13770048">
            <a:extLst>
              <a:ext uri="{FF2B5EF4-FFF2-40B4-BE49-F238E27FC236}">
                <a16:creationId xmlns:a16="http://schemas.microsoft.com/office/drawing/2014/main" id="{7D26A898-6F2A-BA4E-97FC-4E716D5AA7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6683502" y="2213120"/>
            <a:ext cx="2511655" cy="185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" descr="page13image13770048">
            <a:extLst>
              <a:ext uri="{FF2B5EF4-FFF2-40B4-BE49-F238E27FC236}">
                <a16:creationId xmlns:a16="http://schemas.microsoft.com/office/drawing/2014/main" id="{040E3785-CFE9-5C4E-B86F-D85EBC3D44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4148198" y="4001140"/>
            <a:ext cx="2511655" cy="185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" descr="page13image13770048">
            <a:extLst>
              <a:ext uri="{FF2B5EF4-FFF2-40B4-BE49-F238E27FC236}">
                <a16:creationId xmlns:a16="http://schemas.microsoft.com/office/drawing/2014/main" id="{4D1169A3-64DB-274B-98B7-E436907C5C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4036074" y="328928"/>
            <a:ext cx="2511655" cy="185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" descr="page13image13770048">
            <a:extLst>
              <a:ext uri="{FF2B5EF4-FFF2-40B4-BE49-F238E27FC236}">
                <a16:creationId xmlns:a16="http://schemas.microsoft.com/office/drawing/2014/main" id="{5B906095-3E71-7C46-A856-2005D7F7BC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2020510" y="493831"/>
            <a:ext cx="2511655" cy="185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" descr="page13image13770048">
            <a:extLst>
              <a:ext uri="{FF2B5EF4-FFF2-40B4-BE49-F238E27FC236}">
                <a16:creationId xmlns:a16="http://schemas.microsoft.com/office/drawing/2014/main" id="{30D96706-71A2-EE48-BE4E-99E7FBDBAE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-229219" y="326287"/>
            <a:ext cx="2511655" cy="185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" descr="page13image13770048">
            <a:extLst>
              <a:ext uri="{FF2B5EF4-FFF2-40B4-BE49-F238E27FC236}">
                <a16:creationId xmlns:a16="http://schemas.microsoft.com/office/drawing/2014/main" id="{18BE58DE-1DAB-4C48-824C-D691A3483F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-165908" y="4020962"/>
            <a:ext cx="2511655" cy="185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1170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1957D659-C905-7341-8231-69A84F5C4F2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82" l="0" r="99782">
                        <a14:backgroundMark x1="20524" y1="84279" x2="74672" y2="86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4115" y="2585470"/>
            <a:ext cx="1869106" cy="1869106"/>
          </a:xfrm>
          <a:prstGeom prst="rect">
            <a:avLst/>
          </a:prstGeom>
        </p:spPr>
      </p:pic>
      <p:pic>
        <p:nvPicPr>
          <p:cNvPr id="7" name="Picture 1" descr="page13image13770048">
            <a:extLst>
              <a:ext uri="{FF2B5EF4-FFF2-40B4-BE49-F238E27FC236}">
                <a16:creationId xmlns:a16="http://schemas.microsoft.com/office/drawing/2014/main" id="{91745E19-2C02-024A-BC8F-58D025DFBB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6503456" y="1935575"/>
            <a:ext cx="2511655" cy="185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B7EC1FC4-CAF2-A140-A650-1CC85BFDFE1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82" l="0" r="99782">
                        <a14:backgroundMark x1="20524" y1="84279" x2="74672" y2="86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1242" y="716364"/>
            <a:ext cx="1869106" cy="1869106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DDD0A5DD-46DB-1F4A-AC7A-44C9B21037D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82" l="0" r="99782">
                        <a14:backgroundMark x1="20524" y1="84279" x2="74672" y2="86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3689" y="750163"/>
            <a:ext cx="1869106" cy="1869106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7FC0770C-3830-F141-B190-436E758EBEA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82" l="0" r="99782">
                        <a14:backgroundMark x1="20524" y1="84279" x2="74672" y2="86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208" y="917708"/>
            <a:ext cx="1869106" cy="1869106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4F6BEF5F-C4D7-AA40-8DD9-837F67A3C8A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82" l="0" r="99782">
                        <a14:backgroundMark x1="20524" y1="84279" x2="74672" y2="86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085" y="4695049"/>
            <a:ext cx="1869106" cy="1869106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F631ECD1-A476-264B-AA2B-9E2A13D5DBB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82" l="0" r="99782">
                        <a14:backgroundMark x1="20524" y1="84279" x2="74672" y2="86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5825" y="4733771"/>
            <a:ext cx="1869106" cy="1869106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7EEE1C45-34F1-F145-8CA8-55A918A35BB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82" l="0" r="99782">
                        <a14:backgroundMark x1="20524" y1="84279" x2="74672" y2="86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6366" y="4733771"/>
            <a:ext cx="1869106" cy="1869106"/>
          </a:xfrm>
          <a:prstGeom prst="rect">
            <a:avLst/>
          </a:prstGeom>
        </p:spPr>
      </p:pic>
      <p:pic>
        <p:nvPicPr>
          <p:cNvPr id="3" name="Picture 1" descr="page13image13770048">
            <a:extLst>
              <a:ext uri="{FF2B5EF4-FFF2-40B4-BE49-F238E27FC236}">
                <a16:creationId xmlns:a16="http://schemas.microsoft.com/office/drawing/2014/main" id="{7D26A898-6F2A-BA4E-97FC-4E716D5AA7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2184789" y="4454015"/>
            <a:ext cx="2511655" cy="185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" descr="page13image13770048">
            <a:extLst>
              <a:ext uri="{FF2B5EF4-FFF2-40B4-BE49-F238E27FC236}">
                <a16:creationId xmlns:a16="http://schemas.microsoft.com/office/drawing/2014/main" id="{040E3785-CFE9-5C4E-B86F-D85EBC3D44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4457131" y="4120947"/>
            <a:ext cx="2511655" cy="185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" descr="page13image13770048">
            <a:extLst>
              <a:ext uri="{FF2B5EF4-FFF2-40B4-BE49-F238E27FC236}">
                <a16:creationId xmlns:a16="http://schemas.microsoft.com/office/drawing/2014/main" id="{4D1169A3-64DB-274B-98B7-E436907C5C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4359167" y="251416"/>
            <a:ext cx="2511655" cy="185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" descr="page13image13770048">
            <a:extLst>
              <a:ext uri="{FF2B5EF4-FFF2-40B4-BE49-F238E27FC236}">
                <a16:creationId xmlns:a16="http://schemas.microsoft.com/office/drawing/2014/main" id="{5B906095-3E71-7C46-A856-2005D7F7BC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1948008" y="214769"/>
            <a:ext cx="2511655" cy="185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" descr="page13image13770048">
            <a:extLst>
              <a:ext uri="{FF2B5EF4-FFF2-40B4-BE49-F238E27FC236}">
                <a16:creationId xmlns:a16="http://schemas.microsoft.com/office/drawing/2014/main" id="{30D96706-71A2-EE48-BE4E-99E7FBDBAE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-229219" y="326287"/>
            <a:ext cx="2511655" cy="185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" descr="page13image13770048">
            <a:extLst>
              <a:ext uri="{FF2B5EF4-FFF2-40B4-BE49-F238E27FC236}">
                <a16:creationId xmlns:a16="http://schemas.microsoft.com/office/drawing/2014/main" id="{18BE58DE-1DAB-4C48-824C-D691A3483F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-165908" y="4020962"/>
            <a:ext cx="2511655" cy="185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91136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1957D659-C905-7341-8231-69A84F5C4F2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82" l="0" r="99782">
                        <a14:backgroundMark x1="20524" y1="84279" x2="74672" y2="86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7815" y="750163"/>
            <a:ext cx="1869106" cy="1869106"/>
          </a:xfrm>
          <a:prstGeom prst="rect">
            <a:avLst/>
          </a:prstGeom>
        </p:spPr>
      </p:pic>
      <p:pic>
        <p:nvPicPr>
          <p:cNvPr id="7" name="Picture 1" descr="page13image13770048">
            <a:extLst>
              <a:ext uri="{FF2B5EF4-FFF2-40B4-BE49-F238E27FC236}">
                <a16:creationId xmlns:a16="http://schemas.microsoft.com/office/drawing/2014/main" id="{91745E19-2C02-024A-BC8F-58D025DFBB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6497156" y="218424"/>
            <a:ext cx="2511655" cy="185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B7EC1FC4-CAF2-A140-A650-1CC85BFDFE1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82" l="0" r="99782">
                        <a14:backgroundMark x1="20524" y1="84279" x2="74672" y2="86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1242" y="716364"/>
            <a:ext cx="1869106" cy="1869106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DDD0A5DD-46DB-1F4A-AC7A-44C9B21037D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82" l="0" r="99782">
                        <a14:backgroundMark x1="20524" y1="84279" x2="74672" y2="86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3689" y="750163"/>
            <a:ext cx="1869106" cy="1869106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7FC0770C-3830-F141-B190-436E758EBEA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82" l="0" r="99782">
                        <a14:backgroundMark x1="20524" y1="84279" x2="74672" y2="86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208" y="917708"/>
            <a:ext cx="1869106" cy="1869106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4F6BEF5F-C4D7-AA40-8DD9-837F67A3C8A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82" l="0" r="99782">
                        <a14:backgroundMark x1="20524" y1="84279" x2="74672" y2="86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085" y="4695049"/>
            <a:ext cx="1869106" cy="1869106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F631ECD1-A476-264B-AA2B-9E2A13D5DBB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82" l="0" r="99782">
                        <a14:backgroundMark x1="20524" y1="84279" x2="74672" y2="86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5825" y="4733771"/>
            <a:ext cx="1869106" cy="1869106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7EEE1C45-34F1-F145-8CA8-55A918A35BB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82" l="0" r="99782">
                        <a14:backgroundMark x1="20524" y1="84279" x2="74672" y2="86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6366" y="4733771"/>
            <a:ext cx="1869106" cy="1869106"/>
          </a:xfrm>
          <a:prstGeom prst="rect">
            <a:avLst/>
          </a:prstGeom>
        </p:spPr>
      </p:pic>
      <p:pic>
        <p:nvPicPr>
          <p:cNvPr id="3" name="Picture 1" descr="page13image13770048">
            <a:extLst>
              <a:ext uri="{FF2B5EF4-FFF2-40B4-BE49-F238E27FC236}">
                <a16:creationId xmlns:a16="http://schemas.microsoft.com/office/drawing/2014/main" id="{7D26A898-6F2A-BA4E-97FC-4E716D5AA7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2184789" y="4454015"/>
            <a:ext cx="2511655" cy="185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" descr="page13image13770048">
            <a:extLst>
              <a:ext uri="{FF2B5EF4-FFF2-40B4-BE49-F238E27FC236}">
                <a16:creationId xmlns:a16="http://schemas.microsoft.com/office/drawing/2014/main" id="{040E3785-CFE9-5C4E-B86F-D85EBC3D44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4457131" y="4120947"/>
            <a:ext cx="2511655" cy="185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" descr="page13image13770048">
            <a:extLst>
              <a:ext uri="{FF2B5EF4-FFF2-40B4-BE49-F238E27FC236}">
                <a16:creationId xmlns:a16="http://schemas.microsoft.com/office/drawing/2014/main" id="{4D1169A3-64DB-274B-98B7-E436907C5C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4359167" y="251416"/>
            <a:ext cx="2511655" cy="185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" descr="page13image13770048">
            <a:extLst>
              <a:ext uri="{FF2B5EF4-FFF2-40B4-BE49-F238E27FC236}">
                <a16:creationId xmlns:a16="http://schemas.microsoft.com/office/drawing/2014/main" id="{5B906095-3E71-7C46-A856-2005D7F7BC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1908770" y="326287"/>
            <a:ext cx="2511655" cy="185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" descr="page13image13770048">
            <a:extLst>
              <a:ext uri="{FF2B5EF4-FFF2-40B4-BE49-F238E27FC236}">
                <a16:creationId xmlns:a16="http://schemas.microsoft.com/office/drawing/2014/main" id="{30D96706-71A2-EE48-BE4E-99E7FBDBAE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-229219" y="326287"/>
            <a:ext cx="2511655" cy="185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" descr="page13image13770048">
            <a:extLst>
              <a:ext uri="{FF2B5EF4-FFF2-40B4-BE49-F238E27FC236}">
                <a16:creationId xmlns:a16="http://schemas.microsoft.com/office/drawing/2014/main" id="{18BE58DE-1DAB-4C48-824C-D691A3483F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-165908" y="4020962"/>
            <a:ext cx="2511655" cy="185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0283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1957D659-C905-7341-8231-69A84F5C4F2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82" l="0" r="99782">
                        <a14:backgroundMark x1="20524" y1="84279" x2="74672" y2="86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6784" y="4613965"/>
            <a:ext cx="1869106" cy="1869106"/>
          </a:xfrm>
          <a:prstGeom prst="rect">
            <a:avLst/>
          </a:prstGeom>
        </p:spPr>
      </p:pic>
      <p:pic>
        <p:nvPicPr>
          <p:cNvPr id="7" name="Picture 1" descr="page13image13770048">
            <a:extLst>
              <a:ext uri="{FF2B5EF4-FFF2-40B4-BE49-F238E27FC236}">
                <a16:creationId xmlns:a16="http://schemas.microsoft.com/office/drawing/2014/main" id="{91745E19-2C02-024A-BC8F-58D025DFBB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1896125" y="4082226"/>
            <a:ext cx="2511655" cy="185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B7EC1FC4-CAF2-A140-A650-1CC85BFDFE1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82" l="0" r="99782">
                        <a14:backgroundMark x1="20524" y1="84279" x2="74672" y2="86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7431" y="917707"/>
            <a:ext cx="1869106" cy="1869106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DDD0A5DD-46DB-1F4A-AC7A-44C9B21037D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82" l="0" r="99782">
                        <a14:backgroundMark x1="20524" y1="84279" x2="74672" y2="86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5429" y="917707"/>
            <a:ext cx="1869106" cy="1869106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7FC0770C-3830-F141-B190-436E758EBEA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82" l="0" r="99782">
                        <a14:backgroundMark x1="20524" y1="84279" x2="74672" y2="86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208" y="917708"/>
            <a:ext cx="1869106" cy="1869106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4F6BEF5F-C4D7-AA40-8DD9-837F67A3C8A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82" l="0" r="99782">
                        <a14:backgroundMark x1="20524" y1="84279" x2="74672" y2="86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085" y="4695049"/>
            <a:ext cx="1869106" cy="1869106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F631ECD1-A476-264B-AA2B-9E2A13D5DBB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82" l="0" r="99782">
                        <a14:backgroundMark x1="20524" y1="84279" x2="74672" y2="86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4538" y="2492876"/>
            <a:ext cx="1869106" cy="1869106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7EEE1C45-34F1-F145-8CA8-55A918A35BB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82" l="0" r="99782">
                        <a14:backgroundMark x1="20524" y1="84279" x2="74672" y2="86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7433" y="4613964"/>
            <a:ext cx="1869106" cy="1869106"/>
          </a:xfrm>
          <a:prstGeom prst="rect">
            <a:avLst/>
          </a:prstGeom>
        </p:spPr>
      </p:pic>
      <p:pic>
        <p:nvPicPr>
          <p:cNvPr id="3" name="Picture 1" descr="page13image13770048">
            <a:extLst>
              <a:ext uri="{FF2B5EF4-FFF2-40B4-BE49-F238E27FC236}">
                <a16:creationId xmlns:a16="http://schemas.microsoft.com/office/drawing/2014/main" id="{7D26A898-6F2A-BA4E-97FC-4E716D5AA7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6683502" y="2213120"/>
            <a:ext cx="2511655" cy="185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" descr="page13image13770048">
            <a:extLst>
              <a:ext uri="{FF2B5EF4-FFF2-40B4-BE49-F238E27FC236}">
                <a16:creationId xmlns:a16="http://schemas.microsoft.com/office/drawing/2014/main" id="{040E3785-CFE9-5C4E-B86F-D85EBC3D44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4148198" y="4001140"/>
            <a:ext cx="2511655" cy="185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" descr="page13image13770048">
            <a:extLst>
              <a:ext uri="{FF2B5EF4-FFF2-40B4-BE49-F238E27FC236}">
                <a16:creationId xmlns:a16="http://schemas.microsoft.com/office/drawing/2014/main" id="{4D1169A3-64DB-274B-98B7-E436907C5C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4036074" y="328928"/>
            <a:ext cx="2511655" cy="185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" descr="page13image13770048">
            <a:extLst>
              <a:ext uri="{FF2B5EF4-FFF2-40B4-BE49-F238E27FC236}">
                <a16:creationId xmlns:a16="http://schemas.microsoft.com/office/drawing/2014/main" id="{5B906095-3E71-7C46-A856-2005D7F7BC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2020510" y="493831"/>
            <a:ext cx="2511655" cy="185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" descr="page13image13770048">
            <a:extLst>
              <a:ext uri="{FF2B5EF4-FFF2-40B4-BE49-F238E27FC236}">
                <a16:creationId xmlns:a16="http://schemas.microsoft.com/office/drawing/2014/main" id="{30D96706-71A2-EE48-BE4E-99E7FBDBAE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-229219" y="326287"/>
            <a:ext cx="2511655" cy="185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" descr="page13image13770048">
            <a:extLst>
              <a:ext uri="{FF2B5EF4-FFF2-40B4-BE49-F238E27FC236}">
                <a16:creationId xmlns:a16="http://schemas.microsoft.com/office/drawing/2014/main" id="{18BE58DE-1DAB-4C48-824C-D691A3483F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-165908" y="4020962"/>
            <a:ext cx="2511655" cy="185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3252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b="1" i="1" u="sng" dirty="0"/>
              <a:t>Etape 1 : </a:t>
            </a:r>
            <a:r>
              <a:rPr lang="fr-FR" dirty="0"/>
              <a:t>découverte générale de l’album à calculer.</a:t>
            </a:r>
          </a:p>
          <a:p>
            <a:pPr marL="0" indent="0">
              <a:buNone/>
            </a:pPr>
            <a:r>
              <a:rPr lang="fr-FR" dirty="0"/>
              <a:t>Décrire les images, les scènes, raconter l’histoire.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284972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1521555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i="1" u="sng" dirty="0"/>
              <a:t>Etape 3:</a:t>
            </a:r>
            <a:r>
              <a:rPr lang="fr-FR" sz="3200" dirty="0"/>
              <a:t> à partir des rois Navets debout, prévoir combien sont assis.</a:t>
            </a:r>
          </a:p>
        </p:txBody>
      </p:sp>
    </p:spTree>
    <p:extLst>
      <p:ext uri="{BB962C8B-B14F-4D97-AF65-F5344CB8AC3E}">
        <p14:creationId xmlns:p14="http://schemas.microsoft.com/office/powerpoint/2010/main" val="23426202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1957D659-C905-7341-8231-69A84F5C4F2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82" l="0" r="99782">
                        <a14:backgroundMark x1="20524" y1="84279" x2="74672" y2="86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4013" y="4727361"/>
            <a:ext cx="1869106" cy="1869106"/>
          </a:xfrm>
          <a:prstGeom prst="rect">
            <a:avLst/>
          </a:prstGeom>
        </p:spPr>
      </p:pic>
      <p:pic>
        <p:nvPicPr>
          <p:cNvPr id="7" name="Picture 1" descr="page13image13770048">
            <a:extLst>
              <a:ext uri="{FF2B5EF4-FFF2-40B4-BE49-F238E27FC236}">
                <a16:creationId xmlns:a16="http://schemas.microsoft.com/office/drawing/2014/main" id="{91745E19-2C02-024A-BC8F-58D025DFBB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2983354" y="4195622"/>
            <a:ext cx="2511655" cy="185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DDD0A5DD-46DB-1F4A-AC7A-44C9B21037D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82" l="0" r="99782">
                        <a14:backgroundMark x1="20524" y1="84279" x2="74672" y2="86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5962" y="750163"/>
            <a:ext cx="1869106" cy="1869106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7FC0770C-3830-F141-B190-436E758EBEA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82" l="0" r="99782">
                        <a14:backgroundMark x1="20524" y1="84279" x2="74672" y2="86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208" y="917708"/>
            <a:ext cx="1869106" cy="1869106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4F6BEF5F-C4D7-AA40-8DD9-837F67A3C8A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82" l="0" r="99782">
                        <a14:backgroundMark x1="20524" y1="84279" x2="74672" y2="86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085" y="4695049"/>
            <a:ext cx="1869106" cy="1869106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F631ECD1-A476-264B-AA2B-9E2A13D5DBB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82" l="0" r="99782">
                        <a14:backgroundMark x1="20524" y1="84279" x2="74672" y2="86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8194" y="1014264"/>
            <a:ext cx="1869106" cy="1869106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7EEE1C45-34F1-F145-8CA8-55A918A35BB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82" l="0" r="99782">
                        <a14:backgroundMark x1="20524" y1="84279" x2="74672" y2="86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6392" y="4695050"/>
            <a:ext cx="1869106" cy="1869106"/>
          </a:xfrm>
          <a:prstGeom prst="rect">
            <a:avLst/>
          </a:prstGeom>
        </p:spPr>
      </p:pic>
      <p:pic>
        <p:nvPicPr>
          <p:cNvPr id="3" name="Picture 1" descr="page13image13770048">
            <a:extLst>
              <a:ext uri="{FF2B5EF4-FFF2-40B4-BE49-F238E27FC236}">
                <a16:creationId xmlns:a16="http://schemas.microsoft.com/office/drawing/2014/main" id="{7D26A898-6F2A-BA4E-97FC-4E716D5AA7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6497158" y="734508"/>
            <a:ext cx="2511655" cy="185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" descr="page13image13770048">
            <a:extLst>
              <a:ext uri="{FF2B5EF4-FFF2-40B4-BE49-F238E27FC236}">
                <a16:creationId xmlns:a16="http://schemas.microsoft.com/office/drawing/2014/main" id="{040E3785-CFE9-5C4E-B86F-D85EBC3D44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6497157" y="4082226"/>
            <a:ext cx="2511655" cy="185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" descr="page13image13770048">
            <a:extLst>
              <a:ext uri="{FF2B5EF4-FFF2-40B4-BE49-F238E27FC236}">
                <a16:creationId xmlns:a16="http://schemas.microsoft.com/office/drawing/2014/main" id="{4D1169A3-64DB-274B-98B7-E436907C5C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4644774" y="2547754"/>
            <a:ext cx="2511655" cy="185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" descr="page13image13770048">
            <a:extLst>
              <a:ext uri="{FF2B5EF4-FFF2-40B4-BE49-F238E27FC236}">
                <a16:creationId xmlns:a16="http://schemas.microsoft.com/office/drawing/2014/main" id="{5B906095-3E71-7C46-A856-2005D7F7BC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2981043" y="326287"/>
            <a:ext cx="2511655" cy="185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" descr="page13image13770048">
            <a:extLst>
              <a:ext uri="{FF2B5EF4-FFF2-40B4-BE49-F238E27FC236}">
                <a16:creationId xmlns:a16="http://schemas.microsoft.com/office/drawing/2014/main" id="{30D96706-71A2-EE48-BE4E-99E7FBDBAE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-229219" y="326287"/>
            <a:ext cx="2511655" cy="185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" descr="page13image13770048">
            <a:extLst>
              <a:ext uri="{FF2B5EF4-FFF2-40B4-BE49-F238E27FC236}">
                <a16:creationId xmlns:a16="http://schemas.microsoft.com/office/drawing/2014/main" id="{18BE58DE-1DAB-4C48-824C-D691A3483F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-165908" y="4020962"/>
            <a:ext cx="2511655" cy="185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9475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page13image13770048">
            <a:extLst>
              <a:ext uri="{FF2B5EF4-FFF2-40B4-BE49-F238E27FC236}">
                <a16:creationId xmlns:a16="http://schemas.microsoft.com/office/drawing/2014/main" id="{91745E19-2C02-024A-BC8F-58D025DFBB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6573665" y="755175"/>
            <a:ext cx="2511655" cy="185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B7EC1FC4-CAF2-A140-A650-1CC85BFDFE1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82" l="0" r="99782">
                        <a14:backgroundMark x1="20524" y1="84279" x2="74672" y2="86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1242" y="716364"/>
            <a:ext cx="1869106" cy="1869106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DDD0A5DD-46DB-1F4A-AC7A-44C9B21037D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82" l="0" r="99782">
                        <a14:backgroundMark x1="20524" y1="84279" x2="74672" y2="86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3689" y="750163"/>
            <a:ext cx="1869106" cy="1869106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7FC0770C-3830-F141-B190-436E758EBEA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82" l="0" r="99782">
                        <a14:backgroundMark x1="20524" y1="84279" x2="74672" y2="86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208" y="917708"/>
            <a:ext cx="1869106" cy="1869106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4F6BEF5F-C4D7-AA40-8DD9-837F67A3C8A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82" l="0" r="99782">
                        <a14:backgroundMark x1="20524" y1="84279" x2="74672" y2="86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085" y="4695049"/>
            <a:ext cx="1869106" cy="1869106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F631ECD1-A476-264B-AA2B-9E2A13D5DBB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82" l="0" r="99782">
                        <a14:backgroundMark x1="20524" y1="84279" x2="74672" y2="86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5825" y="4733771"/>
            <a:ext cx="1869106" cy="1869106"/>
          </a:xfrm>
          <a:prstGeom prst="rect">
            <a:avLst/>
          </a:prstGeom>
        </p:spPr>
      </p:pic>
      <p:pic>
        <p:nvPicPr>
          <p:cNvPr id="3" name="Picture 1" descr="page13image13770048">
            <a:extLst>
              <a:ext uri="{FF2B5EF4-FFF2-40B4-BE49-F238E27FC236}">
                <a16:creationId xmlns:a16="http://schemas.microsoft.com/office/drawing/2014/main" id="{7D26A898-6F2A-BA4E-97FC-4E716D5AA7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2275373" y="4132740"/>
            <a:ext cx="2511655" cy="185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" descr="page13image13770048">
            <a:extLst>
              <a:ext uri="{FF2B5EF4-FFF2-40B4-BE49-F238E27FC236}">
                <a16:creationId xmlns:a16="http://schemas.microsoft.com/office/drawing/2014/main" id="{040E3785-CFE9-5C4E-B86F-D85EBC3D44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6968535" y="3651392"/>
            <a:ext cx="2511655" cy="185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" descr="page13image13770048">
            <a:extLst>
              <a:ext uri="{FF2B5EF4-FFF2-40B4-BE49-F238E27FC236}">
                <a16:creationId xmlns:a16="http://schemas.microsoft.com/office/drawing/2014/main" id="{4D1169A3-64DB-274B-98B7-E436907C5C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4258646" y="127848"/>
            <a:ext cx="2511655" cy="185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" descr="page13image13770048">
            <a:extLst>
              <a:ext uri="{FF2B5EF4-FFF2-40B4-BE49-F238E27FC236}">
                <a16:creationId xmlns:a16="http://schemas.microsoft.com/office/drawing/2014/main" id="{5B906095-3E71-7C46-A856-2005D7F7BC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1908770" y="326287"/>
            <a:ext cx="2511655" cy="185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" descr="page13image13770048">
            <a:extLst>
              <a:ext uri="{FF2B5EF4-FFF2-40B4-BE49-F238E27FC236}">
                <a16:creationId xmlns:a16="http://schemas.microsoft.com/office/drawing/2014/main" id="{30D96706-71A2-EE48-BE4E-99E7FBDBAE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-229219" y="326287"/>
            <a:ext cx="2511655" cy="185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" descr="page13image13770048">
            <a:extLst>
              <a:ext uri="{FF2B5EF4-FFF2-40B4-BE49-F238E27FC236}">
                <a16:creationId xmlns:a16="http://schemas.microsoft.com/office/drawing/2014/main" id="{18BE58DE-1DAB-4C48-824C-D691A3483F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-165908" y="4020962"/>
            <a:ext cx="2511655" cy="185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9095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page13image13770048">
            <a:extLst>
              <a:ext uri="{FF2B5EF4-FFF2-40B4-BE49-F238E27FC236}">
                <a16:creationId xmlns:a16="http://schemas.microsoft.com/office/drawing/2014/main" id="{91745E19-2C02-024A-BC8F-58D025DFBB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1896125" y="4082226"/>
            <a:ext cx="2511655" cy="185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" descr="page13image13770048">
            <a:extLst>
              <a:ext uri="{FF2B5EF4-FFF2-40B4-BE49-F238E27FC236}">
                <a16:creationId xmlns:a16="http://schemas.microsoft.com/office/drawing/2014/main" id="{7D26A898-6F2A-BA4E-97FC-4E716D5AA7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6683502" y="2213120"/>
            <a:ext cx="2511655" cy="185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" descr="page13image13770048">
            <a:extLst>
              <a:ext uri="{FF2B5EF4-FFF2-40B4-BE49-F238E27FC236}">
                <a16:creationId xmlns:a16="http://schemas.microsoft.com/office/drawing/2014/main" id="{040E3785-CFE9-5C4E-B86F-D85EBC3D44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4148198" y="4001140"/>
            <a:ext cx="2511655" cy="185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" descr="page13image13770048">
            <a:extLst>
              <a:ext uri="{FF2B5EF4-FFF2-40B4-BE49-F238E27FC236}">
                <a16:creationId xmlns:a16="http://schemas.microsoft.com/office/drawing/2014/main" id="{4D1169A3-64DB-274B-98B7-E436907C5C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4036074" y="328928"/>
            <a:ext cx="2511655" cy="185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" descr="page13image13770048">
            <a:extLst>
              <a:ext uri="{FF2B5EF4-FFF2-40B4-BE49-F238E27FC236}">
                <a16:creationId xmlns:a16="http://schemas.microsoft.com/office/drawing/2014/main" id="{5B906095-3E71-7C46-A856-2005D7F7BC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2020510" y="493831"/>
            <a:ext cx="2511655" cy="185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" descr="page13image13770048">
            <a:extLst>
              <a:ext uri="{FF2B5EF4-FFF2-40B4-BE49-F238E27FC236}">
                <a16:creationId xmlns:a16="http://schemas.microsoft.com/office/drawing/2014/main" id="{30D96706-71A2-EE48-BE4E-99E7FBDBAE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-229219" y="326287"/>
            <a:ext cx="2511655" cy="185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" descr="page13image13770048">
            <a:extLst>
              <a:ext uri="{FF2B5EF4-FFF2-40B4-BE49-F238E27FC236}">
                <a16:creationId xmlns:a16="http://schemas.microsoft.com/office/drawing/2014/main" id="{18BE58DE-1DAB-4C48-824C-D691A3483F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-165908" y="4020962"/>
            <a:ext cx="2511655" cy="185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04564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1957D659-C905-7341-8231-69A84F5C4F2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82" l="0" r="99782">
                        <a14:backgroundMark x1="20524" y1="84279" x2="74672" y2="86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4115" y="2585470"/>
            <a:ext cx="1869106" cy="1869106"/>
          </a:xfrm>
          <a:prstGeom prst="rect">
            <a:avLst/>
          </a:prstGeom>
        </p:spPr>
      </p:pic>
      <p:pic>
        <p:nvPicPr>
          <p:cNvPr id="7" name="Picture 1" descr="page13image13770048">
            <a:extLst>
              <a:ext uri="{FF2B5EF4-FFF2-40B4-BE49-F238E27FC236}">
                <a16:creationId xmlns:a16="http://schemas.microsoft.com/office/drawing/2014/main" id="{91745E19-2C02-024A-BC8F-58D025DFBB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6503456" y="1935575"/>
            <a:ext cx="2511655" cy="185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B7EC1FC4-CAF2-A140-A650-1CC85BFDFE1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82" l="0" r="99782">
                        <a14:backgroundMark x1="20524" y1="84279" x2="74672" y2="86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1242" y="716364"/>
            <a:ext cx="1869106" cy="1869106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DDD0A5DD-46DB-1F4A-AC7A-44C9B21037D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82" l="0" r="99782">
                        <a14:backgroundMark x1="20524" y1="84279" x2="74672" y2="86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3689" y="750163"/>
            <a:ext cx="1869106" cy="1869106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7FC0770C-3830-F141-B190-436E758EBEA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782" l="0" r="99782">
                        <a14:backgroundMark x1="20524" y1="84279" x2="74672" y2="86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208" y="917708"/>
            <a:ext cx="1869106" cy="1869106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4F6BEF5F-C4D7-AA40-8DD9-837F67A3C8A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782" l="0" r="99782">
                        <a14:backgroundMark x1="20524" y1="84279" x2="74672" y2="86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085" y="4695049"/>
            <a:ext cx="1869106" cy="1869106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F631ECD1-A476-264B-AA2B-9E2A13D5DBB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82" l="0" r="99782">
                        <a14:backgroundMark x1="20524" y1="84279" x2="74672" y2="86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5825" y="4733771"/>
            <a:ext cx="1869106" cy="1869106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7EEE1C45-34F1-F145-8CA8-55A918A35BB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782" l="0" r="99782">
                        <a14:backgroundMark x1="20524" y1="84279" x2="74672" y2="86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6366" y="4733771"/>
            <a:ext cx="1869106" cy="1869106"/>
          </a:xfrm>
          <a:prstGeom prst="rect">
            <a:avLst/>
          </a:prstGeom>
        </p:spPr>
      </p:pic>
      <p:pic>
        <p:nvPicPr>
          <p:cNvPr id="3" name="Picture 1" descr="page13image13770048">
            <a:extLst>
              <a:ext uri="{FF2B5EF4-FFF2-40B4-BE49-F238E27FC236}">
                <a16:creationId xmlns:a16="http://schemas.microsoft.com/office/drawing/2014/main" id="{7D26A898-6F2A-BA4E-97FC-4E716D5AA7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2184789" y="4454015"/>
            <a:ext cx="2511655" cy="185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" descr="page13image13770048">
            <a:extLst>
              <a:ext uri="{FF2B5EF4-FFF2-40B4-BE49-F238E27FC236}">
                <a16:creationId xmlns:a16="http://schemas.microsoft.com/office/drawing/2014/main" id="{040E3785-CFE9-5C4E-B86F-D85EBC3D44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4457131" y="4120947"/>
            <a:ext cx="2511655" cy="185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" descr="page13image13770048">
            <a:extLst>
              <a:ext uri="{FF2B5EF4-FFF2-40B4-BE49-F238E27FC236}">
                <a16:creationId xmlns:a16="http://schemas.microsoft.com/office/drawing/2014/main" id="{4D1169A3-64DB-274B-98B7-E436907C5C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4214637" y="218424"/>
            <a:ext cx="2511655" cy="185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" descr="page13image13770048">
            <a:extLst>
              <a:ext uri="{FF2B5EF4-FFF2-40B4-BE49-F238E27FC236}">
                <a16:creationId xmlns:a16="http://schemas.microsoft.com/office/drawing/2014/main" id="{5B906095-3E71-7C46-A856-2005D7F7BC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1817107" y="186344"/>
            <a:ext cx="2511655" cy="185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" descr="page13image13770048">
            <a:extLst>
              <a:ext uri="{FF2B5EF4-FFF2-40B4-BE49-F238E27FC236}">
                <a16:creationId xmlns:a16="http://schemas.microsoft.com/office/drawing/2014/main" id="{30D96706-71A2-EE48-BE4E-99E7FBDBAE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-229219" y="326287"/>
            <a:ext cx="2511655" cy="185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" descr="page13image13770048">
            <a:extLst>
              <a:ext uri="{FF2B5EF4-FFF2-40B4-BE49-F238E27FC236}">
                <a16:creationId xmlns:a16="http://schemas.microsoft.com/office/drawing/2014/main" id="{18BE58DE-1DAB-4C48-824C-D691A3483F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-165908" y="4020962"/>
            <a:ext cx="2511655" cy="185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1544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1957D659-C905-7341-8231-69A84F5C4F2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82" l="0" r="99782">
                        <a14:backgroundMark x1="20524" y1="84279" x2="74672" y2="86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4895" y="4770842"/>
            <a:ext cx="1869106" cy="1869106"/>
          </a:xfrm>
          <a:prstGeom prst="rect">
            <a:avLst/>
          </a:prstGeom>
        </p:spPr>
      </p:pic>
      <p:pic>
        <p:nvPicPr>
          <p:cNvPr id="7" name="Picture 1" descr="page13image13770048">
            <a:extLst>
              <a:ext uri="{FF2B5EF4-FFF2-40B4-BE49-F238E27FC236}">
                <a16:creationId xmlns:a16="http://schemas.microsoft.com/office/drawing/2014/main" id="{91745E19-2C02-024A-BC8F-58D025DFBB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6644236" y="4120947"/>
            <a:ext cx="2511655" cy="185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4F6BEF5F-C4D7-AA40-8DD9-837F67A3C8A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82" l="0" r="99782">
                        <a14:backgroundMark x1="20524" y1="84279" x2="74672" y2="86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085" y="4695049"/>
            <a:ext cx="1869106" cy="1869106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F631ECD1-A476-264B-AA2B-9E2A13D5DBB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82" l="0" r="99782">
                        <a14:backgroundMark x1="20524" y1="84279" x2="74672" y2="86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5825" y="4733771"/>
            <a:ext cx="1869106" cy="1869106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7EEE1C45-34F1-F145-8CA8-55A918A35BB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782" l="0" r="99782">
                        <a14:backgroundMark x1="20524" y1="84279" x2="74672" y2="86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6366" y="4733771"/>
            <a:ext cx="1869106" cy="1869106"/>
          </a:xfrm>
          <a:prstGeom prst="rect">
            <a:avLst/>
          </a:prstGeom>
        </p:spPr>
      </p:pic>
      <p:pic>
        <p:nvPicPr>
          <p:cNvPr id="3" name="Picture 1" descr="page13image13770048">
            <a:extLst>
              <a:ext uri="{FF2B5EF4-FFF2-40B4-BE49-F238E27FC236}">
                <a16:creationId xmlns:a16="http://schemas.microsoft.com/office/drawing/2014/main" id="{7D26A898-6F2A-BA4E-97FC-4E716D5AA7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2184789" y="4454015"/>
            <a:ext cx="2511655" cy="185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" descr="page13image13770048">
            <a:extLst>
              <a:ext uri="{FF2B5EF4-FFF2-40B4-BE49-F238E27FC236}">
                <a16:creationId xmlns:a16="http://schemas.microsoft.com/office/drawing/2014/main" id="{040E3785-CFE9-5C4E-B86F-D85EBC3D44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4457131" y="4120947"/>
            <a:ext cx="2511655" cy="185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" descr="page13image13770048">
            <a:extLst>
              <a:ext uri="{FF2B5EF4-FFF2-40B4-BE49-F238E27FC236}">
                <a16:creationId xmlns:a16="http://schemas.microsoft.com/office/drawing/2014/main" id="{4D1169A3-64DB-274B-98B7-E436907C5C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4028985" y="204618"/>
            <a:ext cx="2511655" cy="185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" descr="page13image13770048">
            <a:extLst>
              <a:ext uri="{FF2B5EF4-FFF2-40B4-BE49-F238E27FC236}">
                <a16:creationId xmlns:a16="http://schemas.microsoft.com/office/drawing/2014/main" id="{5B906095-3E71-7C46-A856-2005D7F7BC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1881905" y="204618"/>
            <a:ext cx="2511655" cy="185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" descr="page13image13770048">
            <a:extLst>
              <a:ext uri="{FF2B5EF4-FFF2-40B4-BE49-F238E27FC236}">
                <a16:creationId xmlns:a16="http://schemas.microsoft.com/office/drawing/2014/main" id="{30D96706-71A2-EE48-BE4E-99E7FBDBAE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-326286" y="326287"/>
            <a:ext cx="2511655" cy="185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" descr="page13image13770048">
            <a:extLst>
              <a:ext uri="{FF2B5EF4-FFF2-40B4-BE49-F238E27FC236}">
                <a16:creationId xmlns:a16="http://schemas.microsoft.com/office/drawing/2014/main" id="{18BE58DE-1DAB-4C48-824C-D691A3483F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-165908" y="4020962"/>
            <a:ext cx="2511655" cy="185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1031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page13image13770048">
            <a:extLst>
              <a:ext uri="{FF2B5EF4-FFF2-40B4-BE49-F238E27FC236}">
                <a16:creationId xmlns:a16="http://schemas.microsoft.com/office/drawing/2014/main" id="{91745E19-2C02-024A-BC8F-58D025DFBB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4157553" y="4365183"/>
            <a:ext cx="2511655" cy="185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DDD0A5DD-46DB-1F4A-AC7A-44C9B21037D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82" l="0" r="99782">
                        <a14:backgroundMark x1="20524" y1="84279" x2="74672" y2="86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3689" y="750163"/>
            <a:ext cx="1869106" cy="1869106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7FC0770C-3830-F141-B190-436E758EBEA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82" l="0" r="99782">
                        <a14:backgroundMark x1="20524" y1="84279" x2="74672" y2="86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208" y="917708"/>
            <a:ext cx="1869106" cy="1869106"/>
          </a:xfrm>
          <a:prstGeom prst="rect">
            <a:avLst/>
          </a:prstGeom>
        </p:spPr>
      </p:pic>
      <p:pic>
        <p:nvPicPr>
          <p:cNvPr id="3" name="Picture 1" descr="page13image13770048">
            <a:extLst>
              <a:ext uri="{FF2B5EF4-FFF2-40B4-BE49-F238E27FC236}">
                <a16:creationId xmlns:a16="http://schemas.microsoft.com/office/drawing/2014/main" id="{7D26A898-6F2A-BA4E-97FC-4E716D5AA7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1241377" y="4480184"/>
            <a:ext cx="2511655" cy="185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" descr="page13image13770048">
            <a:extLst>
              <a:ext uri="{FF2B5EF4-FFF2-40B4-BE49-F238E27FC236}">
                <a16:creationId xmlns:a16="http://schemas.microsoft.com/office/drawing/2014/main" id="{040E3785-CFE9-5C4E-B86F-D85EBC3D44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2722494" y="4365184"/>
            <a:ext cx="2511655" cy="185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" descr="page13image13770048">
            <a:extLst>
              <a:ext uri="{FF2B5EF4-FFF2-40B4-BE49-F238E27FC236}">
                <a16:creationId xmlns:a16="http://schemas.microsoft.com/office/drawing/2014/main" id="{4D1169A3-64DB-274B-98B7-E436907C5C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5771273" y="4480184"/>
            <a:ext cx="2511655" cy="185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" descr="page13image13770048">
            <a:extLst>
              <a:ext uri="{FF2B5EF4-FFF2-40B4-BE49-F238E27FC236}">
                <a16:creationId xmlns:a16="http://schemas.microsoft.com/office/drawing/2014/main" id="{5B906095-3E71-7C46-A856-2005D7F7BC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1864029" y="326287"/>
            <a:ext cx="2511655" cy="185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" descr="page13image13770048">
            <a:extLst>
              <a:ext uri="{FF2B5EF4-FFF2-40B4-BE49-F238E27FC236}">
                <a16:creationId xmlns:a16="http://schemas.microsoft.com/office/drawing/2014/main" id="{30D96706-71A2-EE48-BE4E-99E7FBDBAE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-229219" y="326287"/>
            <a:ext cx="2511655" cy="185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" descr="page13image13770048">
            <a:extLst>
              <a:ext uri="{FF2B5EF4-FFF2-40B4-BE49-F238E27FC236}">
                <a16:creationId xmlns:a16="http://schemas.microsoft.com/office/drawing/2014/main" id="{18BE58DE-1DAB-4C48-824C-D691A3483F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-326286" y="4552304"/>
            <a:ext cx="2511655" cy="185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5264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page13image13770048">
            <a:extLst>
              <a:ext uri="{FF2B5EF4-FFF2-40B4-BE49-F238E27FC236}">
                <a16:creationId xmlns:a16="http://schemas.microsoft.com/office/drawing/2014/main" id="{91745E19-2C02-024A-BC8F-58D025DFBB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1896125" y="4082226"/>
            <a:ext cx="2511655" cy="185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F631ECD1-A476-264B-AA2B-9E2A13D5DBB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82" l="0" r="99782">
                        <a14:backgroundMark x1="20524" y1="84279" x2="74672" y2="86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1224" y="2671978"/>
            <a:ext cx="1869106" cy="1869106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7EEE1C45-34F1-F145-8CA8-55A918A35BB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82" l="0" r="99782">
                        <a14:backgroundMark x1="20524" y1="84279" x2="74672" y2="86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4539" y="5111694"/>
            <a:ext cx="1869106" cy="1869106"/>
          </a:xfrm>
          <a:prstGeom prst="rect">
            <a:avLst/>
          </a:prstGeom>
        </p:spPr>
      </p:pic>
      <p:pic>
        <p:nvPicPr>
          <p:cNvPr id="3" name="Picture 1" descr="page13image13770048">
            <a:extLst>
              <a:ext uri="{FF2B5EF4-FFF2-40B4-BE49-F238E27FC236}">
                <a16:creationId xmlns:a16="http://schemas.microsoft.com/office/drawing/2014/main" id="{7D26A898-6F2A-BA4E-97FC-4E716D5AA7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6367085" y="2118160"/>
            <a:ext cx="2511655" cy="185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" descr="page13image13770048">
            <a:extLst>
              <a:ext uri="{FF2B5EF4-FFF2-40B4-BE49-F238E27FC236}">
                <a16:creationId xmlns:a16="http://schemas.microsoft.com/office/drawing/2014/main" id="{040E3785-CFE9-5C4E-B86F-D85EBC3D44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6685304" y="4498870"/>
            <a:ext cx="2511655" cy="185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" descr="page13image13770048">
            <a:extLst>
              <a:ext uri="{FF2B5EF4-FFF2-40B4-BE49-F238E27FC236}">
                <a16:creationId xmlns:a16="http://schemas.microsoft.com/office/drawing/2014/main" id="{5B906095-3E71-7C46-A856-2005D7F7BC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2020510" y="493831"/>
            <a:ext cx="2511655" cy="185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" descr="page13image13770048">
            <a:extLst>
              <a:ext uri="{FF2B5EF4-FFF2-40B4-BE49-F238E27FC236}">
                <a16:creationId xmlns:a16="http://schemas.microsoft.com/office/drawing/2014/main" id="{30D96706-71A2-EE48-BE4E-99E7FBDBAE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-229219" y="326287"/>
            <a:ext cx="2511655" cy="185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" descr="page13image13770048">
            <a:extLst>
              <a:ext uri="{FF2B5EF4-FFF2-40B4-BE49-F238E27FC236}">
                <a16:creationId xmlns:a16="http://schemas.microsoft.com/office/drawing/2014/main" id="{18BE58DE-1DAB-4C48-824C-D691A3483F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-165908" y="4020962"/>
            <a:ext cx="2511655" cy="185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CBF7FD5A-C56B-1644-8CD7-D822B5C78B4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782" l="0" r="99782">
                        <a14:backgroundMark x1="20524" y1="84279" x2="74672" y2="86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1224" y="446445"/>
            <a:ext cx="1869106" cy="1869106"/>
          </a:xfrm>
          <a:prstGeom prst="rect">
            <a:avLst/>
          </a:prstGeom>
        </p:spPr>
      </p:pic>
      <p:pic>
        <p:nvPicPr>
          <p:cNvPr id="11" name="Picture 1" descr="page13image13770048">
            <a:extLst>
              <a:ext uri="{FF2B5EF4-FFF2-40B4-BE49-F238E27FC236}">
                <a16:creationId xmlns:a16="http://schemas.microsoft.com/office/drawing/2014/main" id="{4D1169A3-64DB-274B-98B7-E436907C5C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6438313" y="-37068"/>
            <a:ext cx="2511655" cy="185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7453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page13image13770048">
            <a:extLst>
              <a:ext uri="{FF2B5EF4-FFF2-40B4-BE49-F238E27FC236}">
                <a16:creationId xmlns:a16="http://schemas.microsoft.com/office/drawing/2014/main" id="{91745E19-2C02-024A-BC8F-58D025DFBB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6497156" y="218424"/>
            <a:ext cx="2511655" cy="185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7FC0770C-3830-F141-B190-436E758EBEA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82" l="0" r="99782">
                        <a14:backgroundMark x1="20524" y1="84279" x2="74672" y2="86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208" y="917708"/>
            <a:ext cx="1869106" cy="1869106"/>
          </a:xfrm>
          <a:prstGeom prst="rect">
            <a:avLst/>
          </a:prstGeom>
        </p:spPr>
      </p:pic>
      <p:pic>
        <p:nvPicPr>
          <p:cNvPr id="3" name="Picture 1" descr="page13image13770048">
            <a:extLst>
              <a:ext uri="{FF2B5EF4-FFF2-40B4-BE49-F238E27FC236}">
                <a16:creationId xmlns:a16="http://schemas.microsoft.com/office/drawing/2014/main" id="{7D26A898-6F2A-BA4E-97FC-4E716D5AA7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4874928" y="3034973"/>
            <a:ext cx="2511655" cy="185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" descr="page13image13770048">
            <a:extLst>
              <a:ext uri="{FF2B5EF4-FFF2-40B4-BE49-F238E27FC236}">
                <a16:creationId xmlns:a16="http://schemas.microsoft.com/office/drawing/2014/main" id="{040E3785-CFE9-5C4E-B86F-D85EBC3D44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6893048" y="3034972"/>
            <a:ext cx="2511655" cy="185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" descr="page13image13770048">
            <a:extLst>
              <a:ext uri="{FF2B5EF4-FFF2-40B4-BE49-F238E27FC236}">
                <a16:creationId xmlns:a16="http://schemas.microsoft.com/office/drawing/2014/main" id="{4D1169A3-64DB-274B-98B7-E436907C5C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4359167" y="251416"/>
            <a:ext cx="2511655" cy="185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" descr="page13image13770048">
            <a:extLst>
              <a:ext uri="{FF2B5EF4-FFF2-40B4-BE49-F238E27FC236}">
                <a16:creationId xmlns:a16="http://schemas.microsoft.com/office/drawing/2014/main" id="{5B906095-3E71-7C46-A856-2005D7F7BC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2500085" y="326287"/>
            <a:ext cx="2511655" cy="185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" descr="page13image13770048">
            <a:extLst>
              <a:ext uri="{FF2B5EF4-FFF2-40B4-BE49-F238E27FC236}">
                <a16:creationId xmlns:a16="http://schemas.microsoft.com/office/drawing/2014/main" id="{30D96706-71A2-EE48-BE4E-99E7FBDBAE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-229219" y="326287"/>
            <a:ext cx="2511655" cy="185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" descr="page13image13770048">
            <a:extLst>
              <a:ext uri="{FF2B5EF4-FFF2-40B4-BE49-F238E27FC236}">
                <a16:creationId xmlns:a16="http://schemas.microsoft.com/office/drawing/2014/main" id="{18BE58DE-1DAB-4C48-824C-D691A3483F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3015846" y="3034972"/>
            <a:ext cx="2511655" cy="185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2677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829844" y="1961674"/>
            <a:ext cx="6802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Etape 4:  prévoir de rois devront rester debout.</a:t>
            </a:r>
          </a:p>
        </p:txBody>
      </p:sp>
    </p:spTree>
    <p:extLst>
      <p:ext uri="{BB962C8B-B14F-4D97-AF65-F5344CB8AC3E}">
        <p14:creationId xmlns:p14="http://schemas.microsoft.com/office/powerpoint/2010/main" val="66891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1957D659-C905-7341-8231-69A84F5C4F2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82" l="0" r="99782">
                        <a14:backgroundMark x1="20524" y1="84279" x2="74672" y2="86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4115" y="2585470"/>
            <a:ext cx="1869106" cy="1869106"/>
          </a:xfrm>
          <a:prstGeom prst="rect">
            <a:avLst/>
          </a:prstGeom>
        </p:spPr>
      </p:pic>
      <p:pic>
        <p:nvPicPr>
          <p:cNvPr id="3" name="Picture 1" descr="page13image13770048">
            <a:extLst>
              <a:ext uri="{FF2B5EF4-FFF2-40B4-BE49-F238E27FC236}">
                <a16:creationId xmlns:a16="http://schemas.microsoft.com/office/drawing/2014/main" id="{7D26A898-6F2A-BA4E-97FC-4E716D5AA7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1335481" y="2256120"/>
            <a:ext cx="2511655" cy="185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" descr="page13image13770048">
            <a:extLst>
              <a:ext uri="{FF2B5EF4-FFF2-40B4-BE49-F238E27FC236}">
                <a16:creationId xmlns:a16="http://schemas.microsoft.com/office/drawing/2014/main" id="{91745E19-2C02-024A-BC8F-58D025DFBB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6578600" y="2202496"/>
            <a:ext cx="2511655" cy="185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" descr="page13image13770048">
            <a:extLst>
              <a:ext uri="{FF2B5EF4-FFF2-40B4-BE49-F238E27FC236}">
                <a16:creationId xmlns:a16="http://schemas.microsoft.com/office/drawing/2014/main" id="{040E3785-CFE9-5C4E-B86F-D85EBC3D44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1324217" y="4307710"/>
            <a:ext cx="2511655" cy="185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" descr="page13image13770048">
            <a:extLst>
              <a:ext uri="{FF2B5EF4-FFF2-40B4-BE49-F238E27FC236}">
                <a16:creationId xmlns:a16="http://schemas.microsoft.com/office/drawing/2014/main" id="{4D1169A3-64DB-274B-98B7-E436907C5C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1215854" y="149325"/>
            <a:ext cx="2511655" cy="185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" descr="page13image13770048">
            <a:extLst>
              <a:ext uri="{FF2B5EF4-FFF2-40B4-BE49-F238E27FC236}">
                <a16:creationId xmlns:a16="http://schemas.microsoft.com/office/drawing/2014/main" id="{5B906095-3E71-7C46-A856-2005D7F7BC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-310127" y="164917"/>
            <a:ext cx="2511655" cy="185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" descr="page13image13770048">
            <a:extLst>
              <a:ext uri="{FF2B5EF4-FFF2-40B4-BE49-F238E27FC236}">
                <a16:creationId xmlns:a16="http://schemas.microsoft.com/office/drawing/2014/main" id="{30D96706-71A2-EE48-BE4E-99E7FBDBAE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-389878" y="2216507"/>
            <a:ext cx="2511655" cy="185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" descr="page13image13770048">
            <a:extLst>
              <a:ext uri="{FF2B5EF4-FFF2-40B4-BE49-F238E27FC236}">
                <a16:creationId xmlns:a16="http://schemas.microsoft.com/office/drawing/2014/main" id="{18BE58DE-1DAB-4C48-824C-D691A3483F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-378613" y="4404019"/>
            <a:ext cx="2511655" cy="185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04751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1957D659-C905-7341-8231-69A84F5C4F2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82" l="0" r="99782">
                        <a14:backgroundMark x1="20524" y1="84279" x2="74672" y2="86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3002" y="4718751"/>
            <a:ext cx="1869106" cy="1869106"/>
          </a:xfrm>
          <a:prstGeom prst="rect">
            <a:avLst/>
          </a:prstGeom>
        </p:spPr>
      </p:pic>
      <p:pic>
        <p:nvPicPr>
          <p:cNvPr id="7" name="Picture 1" descr="page13image13770048">
            <a:extLst>
              <a:ext uri="{FF2B5EF4-FFF2-40B4-BE49-F238E27FC236}">
                <a16:creationId xmlns:a16="http://schemas.microsoft.com/office/drawing/2014/main" id="{91745E19-2C02-024A-BC8F-58D025DFBB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7166072" y="2241914"/>
            <a:ext cx="2511655" cy="185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B7EC1FC4-CAF2-A140-A650-1CC85BFDFE1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82" l="0" r="99782">
                        <a14:backgroundMark x1="20524" y1="84279" x2="74672" y2="86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3333" y="4734541"/>
            <a:ext cx="1869106" cy="1869106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DDD0A5DD-46DB-1F4A-AC7A-44C9B21037D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82" l="0" r="99782">
                        <a14:backgroundMark x1="20524" y1="84279" x2="74672" y2="86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2564" y="2912206"/>
            <a:ext cx="1869106" cy="1869106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7FC0770C-3830-F141-B190-436E758EBEA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82" l="0" r="99782">
                        <a14:backgroundMark x1="20524" y1="84279" x2="74672" y2="86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570" y="2895087"/>
            <a:ext cx="1869106" cy="1869106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4F6BEF5F-C4D7-AA40-8DD9-837F67A3C8A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82" l="0" r="99782">
                        <a14:backgroundMark x1="20524" y1="84279" x2="74672" y2="86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191" y="4770038"/>
            <a:ext cx="1869106" cy="1869106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F631ECD1-A476-264B-AA2B-9E2A13D5DBB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782" l="0" r="99782">
                        <a14:backgroundMark x1="20524" y1="84279" x2="74672" y2="86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209" y="4752988"/>
            <a:ext cx="1869106" cy="1869106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7EEE1C45-34F1-F145-8CA8-55A918A35BB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782" l="0" r="99782">
                        <a14:backgroundMark x1="20524" y1="84279" x2="74672" y2="86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5771" y="4718751"/>
            <a:ext cx="1869106" cy="1869106"/>
          </a:xfrm>
          <a:prstGeom prst="rect">
            <a:avLst/>
          </a:prstGeom>
        </p:spPr>
      </p:pic>
      <p:pic>
        <p:nvPicPr>
          <p:cNvPr id="3" name="Picture 1" descr="page13image13770048">
            <a:extLst>
              <a:ext uri="{FF2B5EF4-FFF2-40B4-BE49-F238E27FC236}">
                <a16:creationId xmlns:a16="http://schemas.microsoft.com/office/drawing/2014/main" id="{7D26A898-6F2A-BA4E-97FC-4E716D5AA7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5573232" y="2226124"/>
            <a:ext cx="2511655" cy="185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" descr="page13image13770048">
            <a:extLst>
              <a:ext uri="{FF2B5EF4-FFF2-40B4-BE49-F238E27FC236}">
                <a16:creationId xmlns:a16="http://schemas.microsoft.com/office/drawing/2014/main" id="{040E3785-CFE9-5C4E-B86F-D85EBC3D44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3960178" y="2269891"/>
            <a:ext cx="2511655" cy="185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" descr="page13image13770048">
            <a:extLst>
              <a:ext uri="{FF2B5EF4-FFF2-40B4-BE49-F238E27FC236}">
                <a16:creationId xmlns:a16="http://schemas.microsoft.com/office/drawing/2014/main" id="{4D1169A3-64DB-274B-98B7-E436907C5C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1020526" y="199650"/>
            <a:ext cx="2511655" cy="185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" descr="page13image13770048">
            <a:extLst>
              <a:ext uri="{FF2B5EF4-FFF2-40B4-BE49-F238E27FC236}">
                <a16:creationId xmlns:a16="http://schemas.microsoft.com/office/drawing/2014/main" id="{5B906095-3E71-7C46-A856-2005D7F7BC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2367338" y="165412"/>
            <a:ext cx="2511655" cy="185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" descr="page13image13770048">
            <a:extLst>
              <a:ext uri="{FF2B5EF4-FFF2-40B4-BE49-F238E27FC236}">
                <a16:creationId xmlns:a16="http://schemas.microsoft.com/office/drawing/2014/main" id="{30D96706-71A2-EE48-BE4E-99E7FBDBAE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-382621" y="271289"/>
            <a:ext cx="2511655" cy="185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" descr="page13image13770048">
            <a:extLst>
              <a:ext uri="{FF2B5EF4-FFF2-40B4-BE49-F238E27FC236}">
                <a16:creationId xmlns:a16="http://schemas.microsoft.com/office/drawing/2014/main" id="{18BE58DE-1DAB-4C48-824C-D691A3483F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3714150" y="121645"/>
            <a:ext cx="2511655" cy="185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29232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1957D659-C905-7341-8231-69A84F5C4F2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82" l="0" r="99782">
                        <a14:backgroundMark x1="20524" y1="84279" x2="74672" y2="86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3002" y="4718751"/>
            <a:ext cx="1869106" cy="1869106"/>
          </a:xfrm>
          <a:prstGeom prst="rect">
            <a:avLst/>
          </a:prstGeom>
        </p:spPr>
      </p:pic>
      <p:pic>
        <p:nvPicPr>
          <p:cNvPr id="7" name="Picture 1" descr="page13image13770048">
            <a:extLst>
              <a:ext uri="{FF2B5EF4-FFF2-40B4-BE49-F238E27FC236}">
                <a16:creationId xmlns:a16="http://schemas.microsoft.com/office/drawing/2014/main" id="{91745E19-2C02-024A-BC8F-58D025DFBB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7166072" y="2241914"/>
            <a:ext cx="2511655" cy="185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B7EC1FC4-CAF2-A140-A650-1CC85BFDFE1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82" l="0" r="99782">
                        <a14:backgroundMark x1="20524" y1="84279" x2="74672" y2="86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3333" y="4734541"/>
            <a:ext cx="1869106" cy="1869106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DDD0A5DD-46DB-1F4A-AC7A-44C9B21037D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82" l="0" r="99782">
                        <a14:backgroundMark x1="20524" y1="84279" x2="74672" y2="86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2564" y="2912206"/>
            <a:ext cx="1869106" cy="1869106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7FC0770C-3830-F141-B190-436E758EBEA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82" l="0" r="99782">
                        <a14:backgroundMark x1="20524" y1="84279" x2="74672" y2="86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570" y="2895087"/>
            <a:ext cx="1869106" cy="1869106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4F6BEF5F-C4D7-AA40-8DD9-837F67A3C8A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82" l="0" r="99782">
                        <a14:backgroundMark x1="20524" y1="84279" x2="74672" y2="86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191" y="4770038"/>
            <a:ext cx="1869106" cy="1869106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F631ECD1-A476-264B-AA2B-9E2A13D5DBB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82" l="0" r="99782">
                        <a14:backgroundMark x1="20524" y1="84279" x2="74672" y2="86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209" y="4752988"/>
            <a:ext cx="1869106" cy="1869106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7EEE1C45-34F1-F145-8CA8-55A918A35BB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82" l="0" r="99782">
                        <a14:backgroundMark x1="20524" y1="84279" x2="74672" y2="86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5771" y="4718751"/>
            <a:ext cx="1869106" cy="1869106"/>
          </a:xfrm>
          <a:prstGeom prst="rect">
            <a:avLst/>
          </a:prstGeom>
        </p:spPr>
      </p:pic>
      <p:pic>
        <p:nvPicPr>
          <p:cNvPr id="3" name="Picture 1" descr="page13image13770048">
            <a:extLst>
              <a:ext uri="{FF2B5EF4-FFF2-40B4-BE49-F238E27FC236}">
                <a16:creationId xmlns:a16="http://schemas.microsoft.com/office/drawing/2014/main" id="{7D26A898-6F2A-BA4E-97FC-4E716D5AA7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5573232" y="2226124"/>
            <a:ext cx="2511655" cy="185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" descr="page13image13770048">
            <a:extLst>
              <a:ext uri="{FF2B5EF4-FFF2-40B4-BE49-F238E27FC236}">
                <a16:creationId xmlns:a16="http://schemas.microsoft.com/office/drawing/2014/main" id="{040E3785-CFE9-5C4E-B86F-D85EBC3D44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3960178" y="2269891"/>
            <a:ext cx="2511655" cy="185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" descr="page13image13770048">
            <a:extLst>
              <a:ext uri="{FF2B5EF4-FFF2-40B4-BE49-F238E27FC236}">
                <a16:creationId xmlns:a16="http://schemas.microsoft.com/office/drawing/2014/main" id="{4D1169A3-64DB-274B-98B7-E436907C5C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1020526" y="199650"/>
            <a:ext cx="2511655" cy="185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" descr="page13image13770048">
            <a:extLst>
              <a:ext uri="{FF2B5EF4-FFF2-40B4-BE49-F238E27FC236}">
                <a16:creationId xmlns:a16="http://schemas.microsoft.com/office/drawing/2014/main" id="{5B906095-3E71-7C46-A856-2005D7F7BC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2367338" y="165412"/>
            <a:ext cx="2511655" cy="185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" descr="page13image13770048">
            <a:extLst>
              <a:ext uri="{FF2B5EF4-FFF2-40B4-BE49-F238E27FC236}">
                <a16:creationId xmlns:a16="http://schemas.microsoft.com/office/drawing/2014/main" id="{30D96706-71A2-EE48-BE4E-99E7FBDBAE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-353510" y="233888"/>
            <a:ext cx="2511655" cy="185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" descr="page13image13770048">
            <a:extLst>
              <a:ext uri="{FF2B5EF4-FFF2-40B4-BE49-F238E27FC236}">
                <a16:creationId xmlns:a16="http://schemas.microsoft.com/office/drawing/2014/main" id="{18BE58DE-1DAB-4C48-824C-D691A3483F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3714150" y="121645"/>
            <a:ext cx="2511655" cy="185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" descr="page13image13770048">
            <a:extLst>
              <a:ext uri="{FF2B5EF4-FFF2-40B4-BE49-F238E27FC236}">
                <a16:creationId xmlns:a16="http://schemas.microsoft.com/office/drawing/2014/main" id="{075801C8-48A3-FA47-B972-EB3BA5A4B8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grayscl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2802132" y="2375870"/>
            <a:ext cx="2511655" cy="185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" descr="page13image13770048">
            <a:extLst>
              <a:ext uri="{FF2B5EF4-FFF2-40B4-BE49-F238E27FC236}">
                <a16:creationId xmlns:a16="http://schemas.microsoft.com/office/drawing/2014/main" id="{711C168C-F2B6-0442-8862-9EEB74A0EC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5410151" y="92340"/>
            <a:ext cx="2511655" cy="185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" descr="page13image13770048">
            <a:extLst>
              <a:ext uri="{FF2B5EF4-FFF2-40B4-BE49-F238E27FC236}">
                <a16:creationId xmlns:a16="http://schemas.microsoft.com/office/drawing/2014/main" id="{D9E13CE3-B3C7-3241-93DB-525BBDA2F3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7106153" y="70456"/>
            <a:ext cx="2511655" cy="185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516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1957D659-C905-7341-8231-69A84F5C4F2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82" l="0" r="99782">
                        <a14:backgroundMark x1="20524" y1="84279" x2="74672" y2="86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3002" y="4718751"/>
            <a:ext cx="1869106" cy="1869106"/>
          </a:xfrm>
          <a:prstGeom prst="rect">
            <a:avLst/>
          </a:prstGeom>
        </p:spPr>
      </p:pic>
      <p:pic>
        <p:nvPicPr>
          <p:cNvPr id="7" name="Picture 1" descr="page13image13770048">
            <a:extLst>
              <a:ext uri="{FF2B5EF4-FFF2-40B4-BE49-F238E27FC236}">
                <a16:creationId xmlns:a16="http://schemas.microsoft.com/office/drawing/2014/main" id="{91745E19-2C02-024A-BC8F-58D025DFBB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7166072" y="2241914"/>
            <a:ext cx="2511655" cy="185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B7EC1FC4-CAF2-A140-A650-1CC85BFDFE1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82" l="0" r="99782">
                        <a14:backgroundMark x1="20524" y1="84279" x2="74672" y2="86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3333" y="4734541"/>
            <a:ext cx="1869106" cy="1869106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DDD0A5DD-46DB-1F4A-AC7A-44C9B21037D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82" l="0" r="99782">
                        <a14:backgroundMark x1="20524" y1="84279" x2="74672" y2="86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2564" y="2912206"/>
            <a:ext cx="1869106" cy="1869106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7FC0770C-3830-F141-B190-436E758EBEA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82" l="0" r="99782">
                        <a14:backgroundMark x1="20524" y1="84279" x2="74672" y2="86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570" y="2895087"/>
            <a:ext cx="1869106" cy="1869106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4F6BEF5F-C4D7-AA40-8DD9-837F67A3C8A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82" l="0" r="99782">
                        <a14:backgroundMark x1="20524" y1="84279" x2="74672" y2="86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191" y="4770038"/>
            <a:ext cx="1869106" cy="1869106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F631ECD1-A476-264B-AA2B-9E2A13D5DBB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82" l="0" r="99782">
                        <a14:backgroundMark x1="20524" y1="84279" x2="74672" y2="86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209" y="4752988"/>
            <a:ext cx="1869106" cy="1869106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7EEE1C45-34F1-F145-8CA8-55A918A35BB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82" l="0" r="99782">
                        <a14:backgroundMark x1="20524" y1="84279" x2="74672" y2="86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5771" y="4718751"/>
            <a:ext cx="1869106" cy="1869106"/>
          </a:xfrm>
          <a:prstGeom prst="rect">
            <a:avLst/>
          </a:prstGeom>
        </p:spPr>
      </p:pic>
      <p:pic>
        <p:nvPicPr>
          <p:cNvPr id="3" name="Picture 1" descr="page13image13770048">
            <a:extLst>
              <a:ext uri="{FF2B5EF4-FFF2-40B4-BE49-F238E27FC236}">
                <a16:creationId xmlns:a16="http://schemas.microsoft.com/office/drawing/2014/main" id="{7D26A898-6F2A-BA4E-97FC-4E716D5AA7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5573232" y="2226124"/>
            <a:ext cx="2511655" cy="185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" descr="page13image13770048">
            <a:extLst>
              <a:ext uri="{FF2B5EF4-FFF2-40B4-BE49-F238E27FC236}">
                <a16:creationId xmlns:a16="http://schemas.microsoft.com/office/drawing/2014/main" id="{040E3785-CFE9-5C4E-B86F-D85EBC3D44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3960178" y="2269891"/>
            <a:ext cx="2511655" cy="185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" descr="page13image13770048">
            <a:extLst>
              <a:ext uri="{FF2B5EF4-FFF2-40B4-BE49-F238E27FC236}">
                <a16:creationId xmlns:a16="http://schemas.microsoft.com/office/drawing/2014/main" id="{4D1169A3-64DB-274B-98B7-E436907C5C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1020526" y="199650"/>
            <a:ext cx="2511655" cy="185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" descr="page13image13770048">
            <a:extLst>
              <a:ext uri="{FF2B5EF4-FFF2-40B4-BE49-F238E27FC236}">
                <a16:creationId xmlns:a16="http://schemas.microsoft.com/office/drawing/2014/main" id="{5B906095-3E71-7C46-A856-2005D7F7BC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2367338" y="165412"/>
            <a:ext cx="2511655" cy="185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" descr="page13image13770048">
            <a:extLst>
              <a:ext uri="{FF2B5EF4-FFF2-40B4-BE49-F238E27FC236}">
                <a16:creationId xmlns:a16="http://schemas.microsoft.com/office/drawing/2014/main" id="{30D96706-71A2-EE48-BE4E-99E7FBDBAE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-382621" y="271289"/>
            <a:ext cx="2511655" cy="185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" descr="page13image13770048">
            <a:extLst>
              <a:ext uri="{FF2B5EF4-FFF2-40B4-BE49-F238E27FC236}">
                <a16:creationId xmlns:a16="http://schemas.microsoft.com/office/drawing/2014/main" id="{18BE58DE-1DAB-4C48-824C-D691A3483F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grayscl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3714150" y="121645"/>
            <a:ext cx="2511655" cy="185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" descr="page13image13770048">
            <a:extLst>
              <a:ext uri="{FF2B5EF4-FFF2-40B4-BE49-F238E27FC236}">
                <a16:creationId xmlns:a16="http://schemas.microsoft.com/office/drawing/2014/main" id="{5F06D72C-6322-1644-B275-ACB8F6117B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5203270" y="62086"/>
            <a:ext cx="2511655" cy="185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" descr="page13image13770048">
            <a:extLst>
              <a:ext uri="{FF2B5EF4-FFF2-40B4-BE49-F238E27FC236}">
                <a16:creationId xmlns:a16="http://schemas.microsoft.com/office/drawing/2014/main" id="{7FED3C2E-B02B-094E-8678-E143C2343A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6958632" y="-5744"/>
            <a:ext cx="2511655" cy="185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0312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1957D659-C905-7341-8231-69A84F5C4F2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82" l="0" r="99782">
                        <a14:backgroundMark x1="20524" y1="84279" x2="74672" y2="86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3002" y="4718751"/>
            <a:ext cx="1869106" cy="1869106"/>
          </a:xfrm>
          <a:prstGeom prst="rect">
            <a:avLst/>
          </a:prstGeom>
        </p:spPr>
      </p:pic>
      <p:pic>
        <p:nvPicPr>
          <p:cNvPr id="7" name="Picture 1" descr="page13image13770048">
            <a:extLst>
              <a:ext uri="{FF2B5EF4-FFF2-40B4-BE49-F238E27FC236}">
                <a16:creationId xmlns:a16="http://schemas.microsoft.com/office/drawing/2014/main" id="{91745E19-2C02-024A-BC8F-58D025DFBB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7166072" y="2241914"/>
            <a:ext cx="2511655" cy="185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B7EC1FC4-CAF2-A140-A650-1CC85BFDFE1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82" l="0" r="99782">
                        <a14:backgroundMark x1="20524" y1="84279" x2="74672" y2="86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3333" y="4734541"/>
            <a:ext cx="1869106" cy="1869106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DDD0A5DD-46DB-1F4A-AC7A-44C9B21037D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82" l="0" r="99782">
                        <a14:backgroundMark x1="20524" y1="84279" x2="74672" y2="86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2564" y="2912206"/>
            <a:ext cx="1869106" cy="1869106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7FC0770C-3830-F141-B190-436E758EBEA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82" l="0" r="99782">
                        <a14:backgroundMark x1="20524" y1="84279" x2="74672" y2="86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570" y="2895087"/>
            <a:ext cx="1869106" cy="1869106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4F6BEF5F-C4D7-AA40-8DD9-837F67A3C8A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782" l="0" r="99782">
                        <a14:backgroundMark x1="20524" y1="84279" x2="74672" y2="86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191" y="4770038"/>
            <a:ext cx="1869106" cy="1869106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F631ECD1-A476-264B-AA2B-9E2A13D5DBB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82" l="0" r="99782">
                        <a14:backgroundMark x1="20524" y1="84279" x2="74672" y2="86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209" y="4752988"/>
            <a:ext cx="1869106" cy="1869106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7EEE1C45-34F1-F145-8CA8-55A918A35BB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82" l="0" r="99782">
                        <a14:backgroundMark x1="20524" y1="84279" x2="74672" y2="86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5771" y="4718751"/>
            <a:ext cx="1869106" cy="1869106"/>
          </a:xfrm>
          <a:prstGeom prst="rect">
            <a:avLst/>
          </a:prstGeom>
        </p:spPr>
      </p:pic>
      <p:pic>
        <p:nvPicPr>
          <p:cNvPr id="3" name="Picture 1" descr="page13image13770048">
            <a:extLst>
              <a:ext uri="{FF2B5EF4-FFF2-40B4-BE49-F238E27FC236}">
                <a16:creationId xmlns:a16="http://schemas.microsoft.com/office/drawing/2014/main" id="{7D26A898-6F2A-BA4E-97FC-4E716D5AA7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5573232" y="2226124"/>
            <a:ext cx="2511655" cy="185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" descr="page13image13770048">
            <a:extLst>
              <a:ext uri="{FF2B5EF4-FFF2-40B4-BE49-F238E27FC236}">
                <a16:creationId xmlns:a16="http://schemas.microsoft.com/office/drawing/2014/main" id="{040E3785-CFE9-5C4E-B86F-D85EBC3D44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3960178" y="2269891"/>
            <a:ext cx="2511655" cy="185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" descr="page13image13770048">
            <a:extLst>
              <a:ext uri="{FF2B5EF4-FFF2-40B4-BE49-F238E27FC236}">
                <a16:creationId xmlns:a16="http://schemas.microsoft.com/office/drawing/2014/main" id="{4D1169A3-64DB-274B-98B7-E436907C5C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1020526" y="199650"/>
            <a:ext cx="2511655" cy="185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" descr="page13image13770048">
            <a:extLst>
              <a:ext uri="{FF2B5EF4-FFF2-40B4-BE49-F238E27FC236}">
                <a16:creationId xmlns:a16="http://schemas.microsoft.com/office/drawing/2014/main" id="{5B906095-3E71-7C46-A856-2005D7F7BC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2367338" y="165412"/>
            <a:ext cx="2511655" cy="185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" descr="page13image13770048">
            <a:extLst>
              <a:ext uri="{FF2B5EF4-FFF2-40B4-BE49-F238E27FC236}">
                <a16:creationId xmlns:a16="http://schemas.microsoft.com/office/drawing/2014/main" id="{30D96706-71A2-EE48-BE4E-99E7FBDBAE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-382621" y="271289"/>
            <a:ext cx="2511655" cy="185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" descr="page13image13770048">
            <a:extLst>
              <a:ext uri="{FF2B5EF4-FFF2-40B4-BE49-F238E27FC236}">
                <a16:creationId xmlns:a16="http://schemas.microsoft.com/office/drawing/2014/main" id="{18BE58DE-1DAB-4C48-824C-D691A3483F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3714150" y="121645"/>
            <a:ext cx="2511655" cy="185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" descr="page13image13770048">
            <a:extLst>
              <a:ext uri="{FF2B5EF4-FFF2-40B4-BE49-F238E27FC236}">
                <a16:creationId xmlns:a16="http://schemas.microsoft.com/office/drawing/2014/main" id="{D379A55F-B966-CD4D-BB5B-904C81462C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5135748" y="67024"/>
            <a:ext cx="2511655" cy="185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5800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1957D659-C905-7341-8231-69A84F5C4F2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82" l="0" r="99782">
                        <a14:backgroundMark x1="20524" y1="84279" x2="74672" y2="86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2825" y="481180"/>
            <a:ext cx="1869106" cy="1869106"/>
          </a:xfrm>
          <a:prstGeom prst="rect">
            <a:avLst/>
          </a:prstGeom>
        </p:spPr>
      </p:pic>
      <p:pic>
        <p:nvPicPr>
          <p:cNvPr id="3" name="Picture 1" descr="page13image13770048">
            <a:extLst>
              <a:ext uri="{FF2B5EF4-FFF2-40B4-BE49-F238E27FC236}">
                <a16:creationId xmlns:a16="http://schemas.microsoft.com/office/drawing/2014/main" id="{7D26A898-6F2A-BA4E-97FC-4E716D5AA7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6624476" y="164916"/>
            <a:ext cx="2511655" cy="185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" descr="page13image13770048">
            <a:extLst>
              <a:ext uri="{FF2B5EF4-FFF2-40B4-BE49-F238E27FC236}">
                <a16:creationId xmlns:a16="http://schemas.microsoft.com/office/drawing/2014/main" id="{91745E19-2C02-024A-BC8F-58D025DFBB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730742" y="2333492"/>
            <a:ext cx="2511655" cy="185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" descr="page13image13770048">
            <a:extLst>
              <a:ext uri="{FF2B5EF4-FFF2-40B4-BE49-F238E27FC236}">
                <a16:creationId xmlns:a16="http://schemas.microsoft.com/office/drawing/2014/main" id="{040E3785-CFE9-5C4E-B86F-D85EBC3D44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1560202" y="4337676"/>
            <a:ext cx="2511655" cy="185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" descr="page13image13770048">
            <a:extLst>
              <a:ext uri="{FF2B5EF4-FFF2-40B4-BE49-F238E27FC236}">
                <a16:creationId xmlns:a16="http://schemas.microsoft.com/office/drawing/2014/main" id="{4D1169A3-64DB-274B-98B7-E436907C5C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1169263" y="164916"/>
            <a:ext cx="2511655" cy="185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" descr="page13image13770048">
            <a:extLst>
              <a:ext uri="{FF2B5EF4-FFF2-40B4-BE49-F238E27FC236}">
                <a16:creationId xmlns:a16="http://schemas.microsoft.com/office/drawing/2014/main" id="{5B906095-3E71-7C46-A856-2005D7F7BC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-310127" y="164917"/>
            <a:ext cx="2511655" cy="185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" descr="page13image13770048">
            <a:extLst>
              <a:ext uri="{FF2B5EF4-FFF2-40B4-BE49-F238E27FC236}">
                <a16:creationId xmlns:a16="http://schemas.microsoft.com/office/drawing/2014/main" id="{18BE58DE-1DAB-4C48-824C-D691A3483F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-378613" y="4404019"/>
            <a:ext cx="2511655" cy="185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91CC88E3-0146-584F-B003-856ACED426B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782" l="0" r="99782">
                        <a14:backgroundMark x1="20524" y1="84279" x2="74672" y2="86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2825" y="3326876"/>
            <a:ext cx="1869106" cy="1869106"/>
          </a:xfrm>
          <a:prstGeom prst="rect">
            <a:avLst/>
          </a:prstGeom>
        </p:spPr>
      </p:pic>
      <p:pic>
        <p:nvPicPr>
          <p:cNvPr id="15" name="Picture 1" descr="page13image13770048">
            <a:extLst>
              <a:ext uri="{FF2B5EF4-FFF2-40B4-BE49-F238E27FC236}">
                <a16:creationId xmlns:a16="http://schemas.microsoft.com/office/drawing/2014/main" id="{30D96706-71A2-EE48-BE4E-99E7FBDBAE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6656751" y="2973545"/>
            <a:ext cx="2511655" cy="185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6052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1957D659-C905-7341-8231-69A84F5C4F2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82" l="0" r="99782">
                        <a14:backgroundMark x1="20524" y1="84279" x2="74672" y2="86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2875" y="803102"/>
            <a:ext cx="1869106" cy="1869106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91CC88E3-0146-584F-B003-856ACED426B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82" l="0" r="99782">
                        <a14:backgroundMark x1="20524" y1="84279" x2="74672" y2="86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6384" y="3975876"/>
            <a:ext cx="1869106" cy="1869106"/>
          </a:xfrm>
          <a:prstGeom prst="rect">
            <a:avLst/>
          </a:prstGeom>
        </p:spPr>
      </p:pic>
      <p:pic>
        <p:nvPicPr>
          <p:cNvPr id="15" name="Picture 1" descr="page13image13770048">
            <a:extLst>
              <a:ext uri="{FF2B5EF4-FFF2-40B4-BE49-F238E27FC236}">
                <a16:creationId xmlns:a16="http://schemas.microsoft.com/office/drawing/2014/main" id="{30D96706-71A2-EE48-BE4E-99E7FBDBAE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2868932" y="303518"/>
            <a:ext cx="2511655" cy="185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E283A02C-E19B-D946-920B-4538879E8B1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82" l="0" r="99782">
                        <a14:backgroundMark x1="20524" y1="84279" x2="74672" y2="86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0345" y="4003963"/>
            <a:ext cx="1869106" cy="1869106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0FBAF561-5020-A442-A2FD-7C3C5444DE1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782" l="0" r="99782">
                        <a14:backgroundMark x1="20524" y1="84279" x2="74672" y2="86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0727" y="644493"/>
            <a:ext cx="1869106" cy="1869106"/>
          </a:xfrm>
          <a:prstGeom prst="rect">
            <a:avLst/>
          </a:prstGeom>
        </p:spPr>
      </p:pic>
      <p:pic>
        <p:nvPicPr>
          <p:cNvPr id="13" name="Picture 1" descr="page13image13770048">
            <a:extLst>
              <a:ext uri="{FF2B5EF4-FFF2-40B4-BE49-F238E27FC236}">
                <a16:creationId xmlns:a16="http://schemas.microsoft.com/office/drawing/2014/main" id="{5B906095-3E71-7C46-A856-2005D7F7BC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5947711" y="328231"/>
            <a:ext cx="2511655" cy="185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" descr="page13image13770048">
            <a:extLst>
              <a:ext uri="{FF2B5EF4-FFF2-40B4-BE49-F238E27FC236}">
                <a16:creationId xmlns:a16="http://schemas.microsoft.com/office/drawing/2014/main" id="{4D1169A3-64DB-274B-98B7-E436907C5C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6092667" y="3652282"/>
            <a:ext cx="2511655" cy="185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493F9809-207B-6C49-ABFC-BF8B5EA19DD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82" l="0" r="99782">
                        <a14:backgroundMark x1="20524" y1="84279" x2="74672" y2="86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068" y="827815"/>
            <a:ext cx="1869106" cy="1869106"/>
          </a:xfrm>
          <a:prstGeom prst="rect">
            <a:avLst/>
          </a:prstGeom>
        </p:spPr>
      </p:pic>
      <p:pic>
        <p:nvPicPr>
          <p:cNvPr id="7" name="Picture 1" descr="page13image13770048">
            <a:extLst>
              <a:ext uri="{FF2B5EF4-FFF2-40B4-BE49-F238E27FC236}">
                <a16:creationId xmlns:a16="http://schemas.microsoft.com/office/drawing/2014/main" id="{91745E19-2C02-024A-BC8F-58D025DFBB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2804378" y="3379737"/>
            <a:ext cx="2511655" cy="185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3AFF0006-7289-A645-982D-AD00B22A6F5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82" l="0" r="99782">
                        <a14:backgroundMark x1="20524" y1="84279" x2="74672" y2="86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044" y="3982021"/>
            <a:ext cx="1869106" cy="1869106"/>
          </a:xfrm>
          <a:prstGeom prst="rect">
            <a:avLst/>
          </a:prstGeom>
        </p:spPr>
      </p:pic>
      <p:pic>
        <p:nvPicPr>
          <p:cNvPr id="9" name="Picture 1" descr="page13image13770048">
            <a:extLst>
              <a:ext uri="{FF2B5EF4-FFF2-40B4-BE49-F238E27FC236}">
                <a16:creationId xmlns:a16="http://schemas.microsoft.com/office/drawing/2014/main" id="{040E3785-CFE9-5C4E-B86F-D85EBC3D44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88305" y="3665758"/>
            <a:ext cx="2511655" cy="185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4282EFE5-9C5D-214B-A738-0D5CBBB0846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82" l="0" r="99782">
                        <a14:backgroundMark x1="20524" y1="84279" x2="74672" y2="86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2258" y="2534092"/>
            <a:ext cx="1869106" cy="1869106"/>
          </a:xfrm>
          <a:prstGeom prst="rect">
            <a:avLst/>
          </a:prstGeom>
        </p:spPr>
      </p:pic>
      <p:pic>
        <p:nvPicPr>
          <p:cNvPr id="3" name="Picture 1" descr="page13image13770048">
            <a:extLst>
              <a:ext uri="{FF2B5EF4-FFF2-40B4-BE49-F238E27FC236}">
                <a16:creationId xmlns:a16="http://schemas.microsoft.com/office/drawing/2014/main" id="{7D26A898-6F2A-BA4E-97FC-4E716D5AA7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4635990" y="2047982"/>
            <a:ext cx="2511655" cy="185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" descr="page13image13770048">
            <a:extLst>
              <a:ext uri="{FF2B5EF4-FFF2-40B4-BE49-F238E27FC236}">
                <a16:creationId xmlns:a16="http://schemas.microsoft.com/office/drawing/2014/main" id="{18BE58DE-1DAB-4C48-824C-D691A3483F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14352" y="328231"/>
            <a:ext cx="2511655" cy="185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525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1957D659-C905-7341-8231-69A84F5C4F2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82" l="0" r="99782">
                        <a14:backgroundMark x1="20524" y1="84279" x2="74672" y2="86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6207" y="476061"/>
            <a:ext cx="1869106" cy="1869106"/>
          </a:xfrm>
          <a:prstGeom prst="rect">
            <a:avLst/>
          </a:prstGeom>
        </p:spPr>
      </p:pic>
      <p:pic>
        <p:nvPicPr>
          <p:cNvPr id="7" name="Picture 1" descr="page13image13770048">
            <a:extLst>
              <a:ext uri="{FF2B5EF4-FFF2-40B4-BE49-F238E27FC236}">
                <a16:creationId xmlns:a16="http://schemas.microsoft.com/office/drawing/2014/main" id="{91745E19-2C02-024A-BC8F-58D025DFBB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1259914" y="1227674"/>
            <a:ext cx="2511655" cy="185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" descr="page13image13770048">
            <a:extLst>
              <a:ext uri="{FF2B5EF4-FFF2-40B4-BE49-F238E27FC236}">
                <a16:creationId xmlns:a16="http://schemas.microsoft.com/office/drawing/2014/main" id="{18BE58DE-1DAB-4C48-824C-D691A3483F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479570" y="2671453"/>
            <a:ext cx="2511655" cy="185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91CC88E3-0146-584F-B003-856ACED426B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82" l="0" r="99782">
                        <a14:backgroundMark x1="20524" y1="84279" x2="74672" y2="86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4894" y="4729866"/>
            <a:ext cx="1869106" cy="1869106"/>
          </a:xfrm>
          <a:prstGeom prst="rect">
            <a:avLst/>
          </a:prstGeom>
        </p:spPr>
      </p:pic>
      <p:pic>
        <p:nvPicPr>
          <p:cNvPr id="15" name="Picture 1" descr="page13image13770048">
            <a:extLst>
              <a:ext uri="{FF2B5EF4-FFF2-40B4-BE49-F238E27FC236}">
                <a16:creationId xmlns:a16="http://schemas.microsoft.com/office/drawing/2014/main" id="{30D96706-71A2-EE48-BE4E-99E7FBDBAE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4771914" y="159799"/>
            <a:ext cx="2511655" cy="185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E283A02C-E19B-D946-920B-4538879E8B1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782" l="0" r="99782">
                        <a14:backgroundMark x1="20524" y1="84279" x2="74672" y2="86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433" y="4729866"/>
            <a:ext cx="1869106" cy="1869106"/>
          </a:xfrm>
          <a:prstGeom prst="rect">
            <a:avLst/>
          </a:prstGeom>
        </p:spPr>
      </p:pic>
      <p:pic>
        <p:nvPicPr>
          <p:cNvPr id="3" name="Picture 1" descr="page13image13770048">
            <a:extLst>
              <a:ext uri="{FF2B5EF4-FFF2-40B4-BE49-F238E27FC236}">
                <a16:creationId xmlns:a16="http://schemas.microsoft.com/office/drawing/2014/main" id="{7D26A898-6F2A-BA4E-97FC-4E716D5AA7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-326285" y="4406271"/>
            <a:ext cx="2511655" cy="185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0FBAF561-5020-A442-A2FD-7C3C5444DE1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82" l="0" r="99782">
                        <a14:backgroundMark x1="20524" y1="84279" x2="74672" y2="86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4193" y="476061"/>
            <a:ext cx="1869106" cy="1869106"/>
          </a:xfrm>
          <a:prstGeom prst="rect">
            <a:avLst/>
          </a:prstGeom>
        </p:spPr>
      </p:pic>
      <p:pic>
        <p:nvPicPr>
          <p:cNvPr id="13" name="Picture 1" descr="page13image13770048">
            <a:extLst>
              <a:ext uri="{FF2B5EF4-FFF2-40B4-BE49-F238E27FC236}">
                <a16:creationId xmlns:a16="http://schemas.microsoft.com/office/drawing/2014/main" id="{5B906095-3E71-7C46-A856-2005D7F7BC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6701177" y="159799"/>
            <a:ext cx="2511655" cy="185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" descr="page13image13770048">
            <a:extLst>
              <a:ext uri="{FF2B5EF4-FFF2-40B4-BE49-F238E27FC236}">
                <a16:creationId xmlns:a16="http://schemas.microsoft.com/office/drawing/2014/main" id="{4D1169A3-64DB-274B-98B7-E436907C5C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6701177" y="4406272"/>
            <a:ext cx="2511655" cy="185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" descr="page13image13770048">
            <a:extLst>
              <a:ext uri="{FF2B5EF4-FFF2-40B4-BE49-F238E27FC236}">
                <a16:creationId xmlns:a16="http://schemas.microsoft.com/office/drawing/2014/main" id="{040E3785-CFE9-5C4E-B86F-D85EBC3D44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4832072" y="4433238"/>
            <a:ext cx="2511655" cy="185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47970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1957D659-C905-7341-8231-69A84F5C4F2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82" l="0" r="99782">
                        <a14:backgroundMark x1="20524" y1="84279" x2="74672" y2="86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6207" y="476061"/>
            <a:ext cx="1869106" cy="1869106"/>
          </a:xfrm>
          <a:prstGeom prst="rect">
            <a:avLst/>
          </a:prstGeom>
        </p:spPr>
      </p:pic>
      <p:pic>
        <p:nvPicPr>
          <p:cNvPr id="16" name="Picture 1" descr="page13image13770048">
            <a:extLst>
              <a:ext uri="{FF2B5EF4-FFF2-40B4-BE49-F238E27FC236}">
                <a16:creationId xmlns:a16="http://schemas.microsoft.com/office/drawing/2014/main" id="{18BE58DE-1DAB-4C48-824C-D691A3483F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371945" y="1593180"/>
            <a:ext cx="2511655" cy="185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91CC88E3-0146-584F-B003-856ACED426B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82" l="0" r="99782">
                        <a14:backgroundMark x1="20524" y1="84279" x2="74672" y2="86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4894" y="4729866"/>
            <a:ext cx="1869106" cy="1869106"/>
          </a:xfrm>
          <a:prstGeom prst="rect">
            <a:avLst/>
          </a:prstGeom>
        </p:spPr>
      </p:pic>
      <p:pic>
        <p:nvPicPr>
          <p:cNvPr id="15" name="Picture 1" descr="page13image13770048">
            <a:extLst>
              <a:ext uri="{FF2B5EF4-FFF2-40B4-BE49-F238E27FC236}">
                <a16:creationId xmlns:a16="http://schemas.microsoft.com/office/drawing/2014/main" id="{30D96706-71A2-EE48-BE4E-99E7FBDBAE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4743488" y="-4644"/>
            <a:ext cx="2511655" cy="185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E283A02C-E19B-D946-920B-4538879E8B1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82" l="0" r="99782">
                        <a14:backgroundMark x1="20524" y1="84279" x2="74672" y2="86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433" y="4729866"/>
            <a:ext cx="1869106" cy="1869106"/>
          </a:xfrm>
          <a:prstGeom prst="rect">
            <a:avLst/>
          </a:prstGeom>
        </p:spPr>
      </p:pic>
      <p:pic>
        <p:nvPicPr>
          <p:cNvPr id="3" name="Picture 1" descr="page13image13770048">
            <a:extLst>
              <a:ext uri="{FF2B5EF4-FFF2-40B4-BE49-F238E27FC236}">
                <a16:creationId xmlns:a16="http://schemas.microsoft.com/office/drawing/2014/main" id="{7D26A898-6F2A-BA4E-97FC-4E716D5AA7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56775" y="4109710"/>
            <a:ext cx="2511655" cy="185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0FBAF561-5020-A442-A2FD-7C3C5444DE1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82" l="0" r="99782">
                        <a14:backgroundMark x1="20524" y1="84279" x2="74672" y2="86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4193" y="476061"/>
            <a:ext cx="1869106" cy="1869106"/>
          </a:xfrm>
          <a:prstGeom prst="rect">
            <a:avLst/>
          </a:prstGeom>
        </p:spPr>
      </p:pic>
      <p:pic>
        <p:nvPicPr>
          <p:cNvPr id="13" name="Picture 1" descr="page13image13770048">
            <a:extLst>
              <a:ext uri="{FF2B5EF4-FFF2-40B4-BE49-F238E27FC236}">
                <a16:creationId xmlns:a16="http://schemas.microsoft.com/office/drawing/2014/main" id="{5B906095-3E71-7C46-A856-2005D7F7BC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6701177" y="159799"/>
            <a:ext cx="2511655" cy="185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" descr="page13image13770048">
            <a:extLst>
              <a:ext uri="{FF2B5EF4-FFF2-40B4-BE49-F238E27FC236}">
                <a16:creationId xmlns:a16="http://schemas.microsoft.com/office/drawing/2014/main" id="{4D1169A3-64DB-274B-98B7-E436907C5C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6701177" y="4406272"/>
            <a:ext cx="2511655" cy="185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" descr="page13image13770048">
            <a:extLst>
              <a:ext uri="{FF2B5EF4-FFF2-40B4-BE49-F238E27FC236}">
                <a16:creationId xmlns:a16="http://schemas.microsoft.com/office/drawing/2014/main" id="{040E3785-CFE9-5C4E-B86F-D85EBC3D44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4832072" y="4433238"/>
            <a:ext cx="2511655" cy="185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493F9809-207B-6C49-ABFC-BF8B5EA19DD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82" l="0" r="99782">
                        <a14:backgroundMark x1="20524" y1="84279" x2="74672" y2="86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2887" y="2522722"/>
            <a:ext cx="1869106" cy="1869106"/>
          </a:xfrm>
          <a:prstGeom prst="rect">
            <a:avLst/>
          </a:prstGeom>
        </p:spPr>
      </p:pic>
      <p:pic>
        <p:nvPicPr>
          <p:cNvPr id="7" name="Picture 1" descr="page13image13770048">
            <a:extLst>
              <a:ext uri="{FF2B5EF4-FFF2-40B4-BE49-F238E27FC236}">
                <a16:creationId xmlns:a16="http://schemas.microsoft.com/office/drawing/2014/main" id="{91745E19-2C02-024A-BC8F-58D025DFBB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5575261" y="2233040"/>
            <a:ext cx="2511655" cy="185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4515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page13image13770048">
            <a:extLst>
              <a:ext uri="{FF2B5EF4-FFF2-40B4-BE49-F238E27FC236}">
                <a16:creationId xmlns:a16="http://schemas.microsoft.com/office/drawing/2014/main" id="{7D26A898-6F2A-BA4E-97FC-4E716D5AA7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1090259" y="4503653"/>
            <a:ext cx="2511655" cy="185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" descr="page13image13770048">
            <a:extLst>
              <a:ext uri="{FF2B5EF4-FFF2-40B4-BE49-F238E27FC236}">
                <a16:creationId xmlns:a16="http://schemas.microsoft.com/office/drawing/2014/main" id="{91745E19-2C02-024A-BC8F-58D025DFBB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5824537" y="4415907"/>
            <a:ext cx="2511655" cy="185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" descr="page13image13770048">
            <a:extLst>
              <a:ext uri="{FF2B5EF4-FFF2-40B4-BE49-F238E27FC236}">
                <a16:creationId xmlns:a16="http://schemas.microsoft.com/office/drawing/2014/main" id="{040E3785-CFE9-5C4E-B86F-D85EBC3D44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6521170" y="326287"/>
            <a:ext cx="2511655" cy="185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" descr="page13image13770048">
            <a:extLst>
              <a:ext uri="{FF2B5EF4-FFF2-40B4-BE49-F238E27FC236}">
                <a16:creationId xmlns:a16="http://schemas.microsoft.com/office/drawing/2014/main" id="{4D1169A3-64DB-274B-98B7-E436907C5C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4300250" y="326287"/>
            <a:ext cx="2511655" cy="185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" descr="page13image13770048">
            <a:extLst>
              <a:ext uri="{FF2B5EF4-FFF2-40B4-BE49-F238E27FC236}">
                <a16:creationId xmlns:a16="http://schemas.microsoft.com/office/drawing/2014/main" id="{5B906095-3E71-7C46-A856-2005D7F7BC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1957585" y="326288"/>
            <a:ext cx="2511655" cy="185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" descr="page13image13770048">
            <a:extLst>
              <a:ext uri="{FF2B5EF4-FFF2-40B4-BE49-F238E27FC236}">
                <a16:creationId xmlns:a16="http://schemas.microsoft.com/office/drawing/2014/main" id="{30D96706-71A2-EE48-BE4E-99E7FBDBAE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-143288" y="348582"/>
            <a:ext cx="2511655" cy="185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" descr="page13image13770048">
            <a:extLst>
              <a:ext uri="{FF2B5EF4-FFF2-40B4-BE49-F238E27FC236}">
                <a16:creationId xmlns:a16="http://schemas.microsoft.com/office/drawing/2014/main" id="{18BE58DE-1DAB-4C48-824C-D691A3483F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3526795" y="4503651"/>
            <a:ext cx="2511655" cy="185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91170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1957D659-C905-7341-8231-69A84F5C4F2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82" l="0" r="99782">
                        <a14:backgroundMark x1="20524" y1="84279" x2="74672" y2="86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9380" y="481179"/>
            <a:ext cx="1869106" cy="1869106"/>
          </a:xfrm>
          <a:prstGeom prst="rect">
            <a:avLst/>
          </a:prstGeom>
        </p:spPr>
      </p:pic>
      <p:pic>
        <p:nvPicPr>
          <p:cNvPr id="7" name="Picture 1" descr="page13image13770048">
            <a:extLst>
              <a:ext uri="{FF2B5EF4-FFF2-40B4-BE49-F238E27FC236}">
                <a16:creationId xmlns:a16="http://schemas.microsoft.com/office/drawing/2014/main" id="{91745E19-2C02-024A-BC8F-58D025DFBB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1595209" y="159798"/>
            <a:ext cx="2511655" cy="185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" descr="page13image13770048">
            <a:extLst>
              <a:ext uri="{FF2B5EF4-FFF2-40B4-BE49-F238E27FC236}">
                <a16:creationId xmlns:a16="http://schemas.microsoft.com/office/drawing/2014/main" id="{040E3785-CFE9-5C4E-B86F-D85EBC3D44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1744338" y="3653161"/>
            <a:ext cx="2511655" cy="185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" descr="page13image13770048">
            <a:extLst>
              <a:ext uri="{FF2B5EF4-FFF2-40B4-BE49-F238E27FC236}">
                <a16:creationId xmlns:a16="http://schemas.microsoft.com/office/drawing/2014/main" id="{4D1169A3-64DB-274B-98B7-E436907C5C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3996511" y="25298"/>
            <a:ext cx="2511655" cy="185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" descr="page13image13770048">
            <a:extLst>
              <a:ext uri="{FF2B5EF4-FFF2-40B4-BE49-F238E27FC236}">
                <a16:creationId xmlns:a16="http://schemas.microsoft.com/office/drawing/2014/main" id="{5B906095-3E71-7C46-A856-2005D7F7BC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-310127" y="164917"/>
            <a:ext cx="2511655" cy="185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" descr="page13image13770048">
            <a:extLst>
              <a:ext uri="{FF2B5EF4-FFF2-40B4-BE49-F238E27FC236}">
                <a16:creationId xmlns:a16="http://schemas.microsoft.com/office/drawing/2014/main" id="{18BE58DE-1DAB-4C48-824C-D691A3483F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12742" y="3653161"/>
            <a:ext cx="2511655" cy="185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91CC88E3-0146-584F-B003-856ACED426B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82" l="0" r="99782">
                        <a14:backgroundMark x1="20524" y1="84279" x2="74672" y2="86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3571" y="2782386"/>
            <a:ext cx="1869106" cy="1869106"/>
          </a:xfrm>
          <a:prstGeom prst="rect">
            <a:avLst/>
          </a:prstGeom>
        </p:spPr>
      </p:pic>
      <p:pic>
        <p:nvPicPr>
          <p:cNvPr id="15" name="Picture 1" descr="page13image13770048">
            <a:extLst>
              <a:ext uri="{FF2B5EF4-FFF2-40B4-BE49-F238E27FC236}">
                <a16:creationId xmlns:a16="http://schemas.microsoft.com/office/drawing/2014/main" id="{30D96706-71A2-EE48-BE4E-99E7FBDBAE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5207532" y="2397334"/>
            <a:ext cx="2511655" cy="185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E283A02C-E19B-D946-920B-4538879E8B1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82" l="0" r="99782">
                        <a14:backgroundMark x1="20524" y1="84279" x2="74672" y2="86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2825" y="4720282"/>
            <a:ext cx="1869106" cy="1869106"/>
          </a:xfrm>
          <a:prstGeom prst="rect">
            <a:avLst/>
          </a:prstGeom>
        </p:spPr>
      </p:pic>
      <p:pic>
        <p:nvPicPr>
          <p:cNvPr id="3" name="Picture 1" descr="page13image13770048">
            <a:extLst>
              <a:ext uri="{FF2B5EF4-FFF2-40B4-BE49-F238E27FC236}">
                <a16:creationId xmlns:a16="http://schemas.microsoft.com/office/drawing/2014/main" id="{7D26A898-6F2A-BA4E-97FC-4E716D5AA7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6756426" y="4423439"/>
            <a:ext cx="2511655" cy="185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386330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</TotalTime>
  <Words>74</Words>
  <Application>Microsoft Macintosh PowerPoint</Application>
  <PresentationFormat>Affichage à l'écran (4:3)</PresentationFormat>
  <Paragraphs>6</Paragraphs>
  <Slides>33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33</vt:i4>
      </vt:variant>
    </vt:vector>
  </HeadingPairs>
  <TitlesOfParts>
    <vt:vector size="37" baseType="lpstr">
      <vt:lpstr>Apple Chancery</vt:lpstr>
      <vt:lpstr>Arial</vt:lpstr>
      <vt:lpstr>Calibri</vt:lpstr>
      <vt:lpstr>Thème Office</vt:lpstr>
      <vt:lpstr>Mon album à calculer: Zigomar n’aime pas les légumes Nombre travaillé :   7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 album à compter:  la savane. Nombres travaillés: 1/2/3.</dc:title>
  <dc:creator>CHAHBAZIAN Isabelle</dc:creator>
  <cp:lastModifiedBy>Microsoft Office User</cp:lastModifiedBy>
  <cp:revision>43</cp:revision>
  <dcterms:created xsi:type="dcterms:W3CDTF">2016-07-21T08:16:38Z</dcterms:created>
  <dcterms:modified xsi:type="dcterms:W3CDTF">2020-07-16T13:33:12Z</dcterms:modified>
</cp:coreProperties>
</file>