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D669-0E32-46CE-B6E4-7E69B00C20D2}" type="datetimeFigureOut">
              <a:rPr lang="fr-FR" smtClean="0"/>
              <a:t>31/01/2013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99CD-C2C8-4420-8929-AFBDE828481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803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D669-0E32-46CE-B6E4-7E69B00C20D2}" type="datetimeFigureOut">
              <a:rPr lang="fr-FR" smtClean="0"/>
              <a:t>31/01/2013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99CD-C2C8-4420-8929-AFBDE828481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477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D669-0E32-46CE-B6E4-7E69B00C20D2}" type="datetimeFigureOut">
              <a:rPr lang="fr-FR" smtClean="0"/>
              <a:t>31/01/2013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99CD-C2C8-4420-8929-AFBDE828481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558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D669-0E32-46CE-B6E4-7E69B00C20D2}" type="datetimeFigureOut">
              <a:rPr lang="fr-FR" smtClean="0"/>
              <a:t>31/01/2013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99CD-C2C8-4420-8929-AFBDE828481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878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D669-0E32-46CE-B6E4-7E69B00C20D2}" type="datetimeFigureOut">
              <a:rPr lang="fr-FR" smtClean="0"/>
              <a:t>31/01/2013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99CD-C2C8-4420-8929-AFBDE828481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969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D669-0E32-46CE-B6E4-7E69B00C20D2}" type="datetimeFigureOut">
              <a:rPr lang="fr-FR" smtClean="0"/>
              <a:t>31/01/2013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99CD-C2C8-4420-8929-AFBDE828481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317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D669-0E32-46CE-B6E4-7E69B00C20D2}" type="datetimeFigureOut">
              <a:rPr lang="fr-FR" smtClean="0"/>
              <a:t>31/01/2013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99CD-C2C8-4420-8929-AFBDE828481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933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D669-0E32-46CE-B6E4-7E69B00C20D2}" type="datetimeFigureOut">
              <a:rPr lang="fr-FR" smtClean="0"/>
              <a:t>31/01/2013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99CD-C2C8-4420-8929-AFBDE828481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096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D669-0E32-46CE-B6E4-7E69B00C20D2}" type="datetimeFigureOut">
              <a:rPr lang="fr-FR" smtClean="0"/>
              <a:t>31/01/2013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99CD-C2C8-4420-8929-AFBDE828481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535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D669-0E32-46CE-B6E4-7E69B00C20D2}" type="datetimeFigureOut">
              <a:rPr lang="fr-FR" smtClean="0"/>
              <a:t>31/01/2013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99CD-C2C8-4420-8929-AFBDE828481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806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D669-0E32-46CE-B6E4-7E69B00C20D2}" type="datetimeFigureOut">
              <a:rPr lang="fr-FR" smtClean="0"/>
              <a:t>31/01/2013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99CD-C2C8-4420-8929-AFBDE828481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616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BD669-0E32-46CE-B6E4-7E69B00C20D2}" type="datetimeFigureOut">
              <a:rPr lang="fr-FR" smtClean="0"/>
              <a:t>31/01/2013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C99CD-C2C8-4420-8929-AFBDE828481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294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88640"/>
            <a:ext cx="6552728" cy="6552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Location prepositions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7200" dirty="0" smtClean="0"/>
              <a:t>Where is Spot ?</a:t>
            </a:r>
            <a:endParaRPr lang="fr-FR" sz="7200" dirty="0"/>
          </a:p>
        </p:txBody>
      </p:sp>
    </p:spTree>
    <p:extLst>
      <p:ext uri="{BB962C8B-B14F-4D97-AF65-F5344CB8AC3E}">
        <p14:creationId xmlns:p14="http://schemas.microsoft.com/office/powerpoint/2010/main" val="131988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WHERE IS SPOT ?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275856" y="1628800"/>
            <a:ext cx="4320479" cy="42484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ZoneTexte 4"/>
          <p:cNvSpPr txBox="1"/>
          <p:nvPr/>
        </p:nvSpPr>
        <p:spPr>
          <a:xfrm>
            <a:off x="395536" y="2708920"/>
            <a:ext cx="22322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Spot is </a:t>
            </a:r>
            <a:r>
              <a:rPr lang="fr-FR" sz="4400" b="1" u="sng" dirty="0" smtClean="0"/>
              <a:t>under</a:t>
            </a:r>
            <a:r>
              <a:rPr lang="fr-FR" sz="4400" dirty="0" smtClean="0"/>
              <a:t> the piano.</a:t>
            </a:r>
            <a:endParaRPr lang="fr-FR" sz="4400" dirty="0"/>
          </a:p>
        </p:txBody>
      </p:sp>
      <p:sp>
        <p:nvSpPr>
          <p:cNvPr id="6" name="Rectangle 5"/>
          <p:cNvSpPr/>
          <p:nvPr/>
        </p:nvSpPr>
        <p:spPr>
          <a:xfrm>
            <a:off x="107504" y="1988840"/>
            <a:ext cx="2592288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740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WHERE IS SPOT ?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 rotWithShape="1">
          <a:blip r:embed="rId2"/>
          <a:srcRect t="15652"/>
          <a:stretch/>
        </p:blipFill>
        <p:spPr bwMode="auto">
          <a:xfrm>
            <a:off x="3831270" y="1628800"/>
            <a:ext cx="3981090" cy="3600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11560" y="2132856"/>
            <a:ext cx="30243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Spot is </a:t>
            </a:r>
            <a:r>
              <a:rPr lang="fr-FR" sz="4400" b="1" u="sng" dirty="0" smtClean="0"/>
              <a:t>next to</a:t>
            </a:r>
            <a:r>
              <a:rPr lang="fr-FR" sz="4400" dirty="0" smtClean="0"/>
              <a:t> the clock.</a:t>
            </a:r>
            <a:endParaRPr lang="fr-FR" sz="4400" dirty="0"/>
          </a:p>
        </p:txBody>
      </p:sp>
      <p:sp>
        <p:nvSpPr>
          <p:cNvPr id="6" name="Rectangle 5"/>
          <p:cNvSpPr/>
          <p:nvPr/>
        </p:nvSpPr>
        <p:spPr>
          <a:xfrm>
            <a:off x="107504" y="1988840"/>
            <a:ext cx="3384376" cy="1749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166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WHERE IS SPOT ?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43337" y="1772816"/>
            <a:ext cx="3969023" cy="37444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ZoneTexte 4"/>
          <p:cNvSpPr txBox="1"/>
          <p:nvPr/>
        </p:nvSpPr>
        <p:spPr>
          <a:xfrm>
            <a:off x="755576" y="1988840"/>
            <a:ext cx="28083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Spot is </a:t>
            </a:r>
            <a:r>
              <a:rPr lang="fr-FR" sz="4400" b="1" u="sng" dirty="0" smtClean="0"/>
              <a:t>behind</a:t>
            </a:r>
            <a:r>
              <a:rPr lang="fr-FR" sz="4400" dirty="0" smtClean="0"/>
              <a:t> the wardrobe.</a:t>
            </a:r>
            <a:endParaRPr lang="fr-FR" sz="4400" dirty="0"/>
          </a:p>
        </p:txBody>
      </p:sp>
      <p:sp>
        <p:nvSpPr>
          <p:cNvPr id="6" name="Rectangle 5"/>
          <p:cNvSpPr/>
          <p:nvPr/>
        </p:nvSpPr>
        <p:spPr>
          <a:xfrm>
            <a:off x="107504" y="1988840"/>
            <a:ext cx="3312368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674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WHERE IS SPOT ?</a:t>
            </a:r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923928" y="1844824"/>
            <a:ext cx="3301330" cy="31683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179512" y="2852936"/>
            <a:ext cx="3528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Spot is </a:t>
            </a:r>
            <a:r>
              <a:rPr lang="fr-FR" sz="4400" b="1" u="sng" dirty="0" smtClean="0"/>
              <a:t>on</a:t>
            </a:r>
            <a:r>
              <a:rPr lang="fr-FR" sz="4400" dirty="0" smtClean="0"/>
              <a:t> the stairs.</a:t>
            </a:r>
            <a:endParaRPr lang="fr-FR" sz="4400" dirty="0"/>
          </a:p>
        </p:txBody>
      </p:sp>
      <p:sp>
        <p:nvSpPr>
          <p:cNvPr id="6" name="Rectangle 5"/>
          <p:cNvSpPr/>
          <p:nvPr/>
        </p:nvSpPr>
        <p:spPr>
          <a:xfrm>
            <a:off x="107504" y="1988840"/>
            <a:ext cx="3600400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916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WHERE IS SPOT ?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186237" y="1484784"/>
            <a:ext cx="2257971" cy="38164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1115616" y="1772817"/>
            <a:ext cx="25922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Spot is </a:t>
            </a:r>
            <a:r>
              <a:rPr lang="fr-FR" sz="4400" b="1" u="sng" dirty="0" smtClean="0"/>
              <a:t>behind</a:t>
            </a:r>
            <a:r>
              <a:rPr lang="fr-FR" sz="4400" dirty="0" smtClean="0"/>
              <a:t> the clock.</a:t>
            </a:r>
            <a:endParaRPr lang="fr-FR" sz="4400" dirty="0"/>
          </a:p>
        </p:txBody>
      </p:sp>
      <p:sp>
        <p:nvSpPr>
          <p:cNvPr id="5" name="Rectangle 4"/>
          <p:cNvSpPr/>
          <p:nvPr/>
        </p:nvSpPr>
        <p:spPr>
          <a:xfrm>
            <a:off x="107504" y="1988840"/>
            <a:ext cx="345638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723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6962775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131840" y="5301208"/>
            <a:ext cx="2448272" cy="669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778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900113"/>
            <a:ext cx="6905625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47864" y="4941168"/>
            <a:ext cx="2448272" cy="669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867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909638"/>
            <a:ext cx="6991350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19872" y="5013176"/>
            <a:ext cx="2448272" cy="669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037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923925"/>
            <a:ext cx="7096125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59832" y="4797152"/>
            <a:ext cx="3312368" cy="813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414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909638"/>
            <a:ext cx="7029450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19872" y="5013176"/>
            <a:ext cx="2448272" cy="669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298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WHERE IS SPOT ?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059832" y="1325960"/>
            <a:ext cx="4824536" cy="48245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ZoneTexte 4"/>
          <p:cNvSpPr txBox="1"/>
          <p:nvPr/>
        </p:nvSpPr>
        <p:spPr>
          <a:xfrm>
            <a:off x="107504" y="1988840"/>
            <a:ext cx="28083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Spot is </a:t>
            </a:r>
            <a:r>
              <a:rPr lang="fr-FR" sz="4400" b="1" u="sng" dirty="0" smtClean="0"/>
              <a:t>in</a:t>
            </a:r>
            <a:r>
              <a:rPr lang="fr-FR" sz="4400" dirty="0" smtClean="0"/>
              <a:t> the box.</a:t>
            </a:r>
            <a:endParaRPr lang="fr-FR" sz="4400" dirty="0"/>
          </a:p>
        </p:txBody>
      </p:sp>
      <p:sp>
        <p:nvSpPr>
          <p:cNvPr id="3" name="Rectangle 2"/>
          <p:cNvSpPr/>
          <p:nvPr/>
        </p:nvSpPr>
        <p:spPr>
          <a:xfrm>
            <a:off x="107504" y="1988840"/>
            <a:ext cx="2448272" cy="1749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110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914400"/>
            <a:ext cx="700087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24752" y="5013176"/>
            <a:ext cx="2448272" cy="669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690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900113"/>
            <a:ext cx="7077075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47864" y="4941168"/>
            <a:ext cx="25922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289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923925"/>
            <a:ext cx="6905625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47864" y="4941168"/>
            <a:ext cx="2448272" cy="669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151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WHERE IS SPOT ?</a:t>
            </a:r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131840" y="1498282"/>
            <a:ext cx="4824536" cy="46805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395536" y="2060848"/>
            <a:ext cx="26642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Spot is </a:t>
            </a:r>
            <a:r>
              <a:rPr lang="fr-FR" sz="4400" b="1" u="sng" dirty="0" smtClean="0"/>
              <a:t>under</a:t>
            </a:r>
            <a:r>
              <a:rPr lang="fr-FR" sz="4400" dirty="0" smtClean="0"/>
              <a:t> the stairs.</a:t>
            </a:r>
            <a:endParaRPr lang="fr-FR" sz="4400" dirty="0"/>
          </a:p>
        </p:txBody>
      </p:sp>
      <p:sp>
        <p:nvSpPr>
          <p:cNvPr id="6" name="Rectangle 5"/>
          <p:cNvSpPr/>
          <p:nvPr/>
        </p:nvSpPr>
        <p:spPr>
          <a:xfrm>
            <a:off x="107504" y="1988840"/>
            <a:ext cx="2736304" cy="2195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798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WHERE IS SPOT ?</a:t>
            </a:r>
            <a:endParaRPr lang="fr-FR" dirty="0"/>
          </a:p>
        </p:txBody>
      </p:sp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491880" y="1539166"/>
            <a:ext cx="4680520" cy="45365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683568" y="2708920"/>
            <a:ext cx="24482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Spot is </a:t>
            </a:r>
            <a:r>
              <a:rPr lang="fr-FR" sz="4400" b="1" u="sng" dirty="0" smtClean="0"/>
              <a:t>on</a:t>
            </a:r>
            <a:r>
              <a:rPr lang="fr-FR" sz="4400" dirty="0" smtClean="0"/>
              <a:t> the bed.</a:t>
            </a:r>
            <a:endParaRPr lang="fr-FR" sz="4400" dirty="0"/>
          </a:p>
        </p:txBody>
      </p:sp>
      <p:sp>
        <p:nvSpPr>
          <p:cNvPr id="5" name="Rectangle 4"/>
          <p:cNvSpPr/>
          <p:nvPr/>
        </p:nvSpPr>
        <p:spPr>
          <a:xfrm>
            <a:off x="683568" y="2431112"/>
            <a:ext cx="2448272" cy="1749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274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WHERE IS SPOT ?</a:t>
            </a:r>
            <a:endParaRPr lang="fr-FR" dirty="0"/>
          </a:p>
        </p:txBody>
      </p:sp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699792" y="1916832"/>
            <a:ext cx="4104456" cy="41764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323528" y="2420888"/>
            <a:ext cx="218731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Spot jumps </a:t>
            </a:r>
            <a:r>
              <a:rPr lang="fr-FR" sz="4400" b="1" u="sng" dirty="0" smtClean="0"/>
              <a:t>over</a:t>
            </a:r>
            <a:r>
              <a:rPr lang="fr-FR" sz="4400" dirty="0" smtClean="0"/>
              <a:t> the box.</a:t>
            </a:r>
            <a:endParaRPr lang="fr-FR" sz="4400" dirty="0"/>
          </a:p>
        </p:txBody>
      </p:sp>
      <p:sp>
        <p:nvSpPr>
          <p:cNvPr id="5" name="Rectangle 4"/>
          <p:cNvSpPr/>
          <p:nvPr/>
        </p:nvSpPr>
        <p:spPr>
          <a:xfrm>
            <a:off x="107504" y="1988839"/>
            <a:ext cx="2448272" cy="3232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539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WHERE IS SPOT ?</a:t>
            </a:r>
            <a:endParaRPr lang="fr-FR" dirty="0"/>
          </a:p>
        </p:txBody>
      </p:sp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131840" y="1268760"/>
            <a:ext cx="3888432" cy="48245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323528" y="2132856"/>
            <a:ext cx="27363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Spot is </a:t>
            </a:r>
            <a:r>
              <a:rPr lang="fr-FR" sz="4400" b="1" u="sng" dirty="0" smtClean="0"/>
              <a:t>in front of </a:t>
            </a:r>
            <a:r>
              <a:rPr lang="fr-FR" sz="4400" dirty="0" smtClean="0"/>
              <a:t>the wardrobe.</a:t>
            </a:r>
            <a:endParaRPr lang="fr-FR" sz="4400" dirty="0"/>
          </a:p>
        </p:txBody>
      </p:sp>
      <p:sp>
        <p:nvSpPr>
          <p:cNvPr id="5" name="Rectangle 4"/>
          <p:cNvSpPr/>
          <p:nvPr/>
        </p:nvSpPr>
        <p:spPr>
          <a:xfrm>
            <a:off x="107504" y="1988839"/>
            <a:ext cx="2664296" cy="2944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015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WHERE IS SPOT ?</a:t>
            </a:r>
            <a:endParaRPr lang="fr-FR" dirty="0"/>
          </a:p>
        </p:txBody>
      </p:sp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586162" y="1412776"/>
            <a:ext cx="4010174" cy="41044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539552" y="1916832"/>
            <a:ext cx="29523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Spot is </a:t>
            </a:r>
            <a:r>
              <a:rPr lang="fr-FR" sz="4400" b="1" u="sng" dirty="0" smtClean="0"/>
              <a:t>next to </a:t>
            </a:r>
            <a:r>
              <a:rPr lang="fr-FR" sz="4400" dirty="0" smtClean="0"/>
              <a:t>the basket.</a:t>
            </a:r>
            <a:endParaRPr lang="fr-FR" sz="4400" dirty="0"/>
          </a:p>
        </p:txBody>
      </p:sp>
      <p:sp>
        <p:nvSpPr>
          <p:cNvPr id="5" name="Rectangle 4"/>
          <p:cNvSpPr/>
          <p:nvPr/>
        </p:nvSpPr>
        <p:spPr>
          <a:xfrm>
            <a:off x="107504" y="1988840"/>
            <a:ext cx="331236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532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WHERE IS SPOT ?</a:t>
            </a:r>
            <a:endParaRPr lang="fr-FR" dirty="0"/>
          </a:p>
        </p:txBody>
      </p:sp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987824" y="1412776"/>
            <a:ext cx="4010174" cy="41044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539552" y="1916832"/>
            <a:ext cx="24482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Spot is </a:t>
            </a:r>
            <a:r>
              <a:rPr lang="fr-FR" sz="4400" b="1" u="sng" dirty="0"/>
              <a:t>b</a:t>
            </a:r>
            <a:r>
              <a:rPr lang="fr-FR" sz="4400" b="1" u="sng" dirty="0" smtClean="0"/>
              <a:t>etween </a:t>
            </a:r>
            <a:r>
              <a:rPr lang="fr-FR" sz="4400" dirty="0" smtClean="0"/>
              <a:t>two baskets.</a:t>
            </a:r>
            <a:endParaRPr lang="fr-FR" sz="4400" dirty="0"/>
          </a:p>
        </p:txBody>
      </p:sp>
      <p:pic>
        <p:nvPicPr>
          <p:cNvPr id="5" name="Image 4"/>
          <p:cNvPicPr/>
          <p:nvPr/>
        </p:nvPicPr>
        <p:blipFill rotWithShape="1">
          <a:blip r:embed="rId2"/>
          <a:srcRect l="4832" r="46252"/>
          <a:stretch/>
        </p:blipFill>
        <p:spPr>
          <a:xfrm>
            <a:off x="6982410" y="1412776"/>
            <a:ext cx="1961636" cy="41044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07504" y="1988840"/>
            <a:ext cx="2592288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549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WHERE IS SPOT ?</a:t>
            </a:r>
            <a:endParaRPr lang="fr-FR" dirty="0"/>
          </a:p>
        </p:txBody>
      </p:sp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347864" y="1412776"/>
            <a:ext cx="4464496" cy="42484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683568" y="1772816"/>
            <a:ext cx="25202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Spot is </a:t>
            </a:r>
            <a:r>
              <a:rPr lang="fr-FR" sz="4400" b="1" u="sng" dirty="0" smtClean="0"/>
              <a:t>under</a:t>
            </a:r>
            <a:r>
              <a:rPr lang="fr-FR" sz="4400" dirty="0" smtClean="0"/>
              <a:t> the rug (the carpet).</a:t>
            </a:r>
            <a:endParaRPr lang="fr-FR" sz="4400" dirty="0"/>
          </a:p>
        </p:txBody>
      </p:sp>
      <p:sp>
        <p:nvSpPr>
          <p:cNvPr id="5" name="Rectangle 4"/>
          <p:cNvSpPr/>
          <p:nvPr/>
        </p:nvSpPr>
        <p:spPr>
          <a:xfrm>
            <a:off x="107504" y="1988840"/>
            <a:ext cx="2952328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8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143</Words>
  <Application>Microsoft Office PowerPoint</Application>
  <PresentationFormat>Affichage à l'écran (4:3)</PresentationFormat>
  <Paragraphs>28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Location prepositions</vt:lpstr>
      <vt:lpstr>WHERE IS SPOT ?</vt:lpstr>
      <vt:lpstr>WHERE IS SPOT ?</vt:lpstr>
      <vt:lpstr>WHERE IS SPOT ?</vt:lpstr>
      <vt:lpstr>WHERE IS SPOT ?</vt:lpstr>
      <vt:lpstr>WHERE IS SPOT ?</vt:lpstr>
      <vt:lpstr>WHERE IS SPOT ?</vt:lpstr>
      <vt:lpstr>WHERE IS SPOT ?</vt:lpstr>
      <vt:lpstr>WHERE IS SPOT ?</vt:lpstr>
      <vt:lpstr>WHERE IS SPOT ?</vt:lpstr>
      <vt:lpstr>WHERE IS SPOT ?</vt:lpstr>
      <vt:lpstr>WHERE IS SPOT ?</vt:lpstr>
      <vt:lpstr>WHERE IS SPOT ?</vt:lpstr>
      <vt:lpstr>WHERE IS SPOT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Location prépositions</dc:title>
  <dc:creator>romludo</dc:creator>
  <cp:lastModifiedBy>romludo</cp:lastModifiedBy>
  <cp:revision>13</cp:revision>
  <dcterms:created xsi:type="dcterms:W3CDTF">2013-01-31T07:11:40Z</dcterms:created>
  <dcterms:modified xsi:type="dcterms:W3CDTF">2013-01-31T09:50:03Z</dcterms:modified>
</cp:coreProperties>
</file>