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78" r:id="rId5"/>
    <p:sldId id="277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258" r:id="rId22"/>
    <p:sldId id="259" r:id="rId23"/>
    <p:sldId id="260" r:id="rId24"/>
    <p:sldId id="261" r:id="rId25"/>
    <p:sldId id="262" r:id="rId26"/>
    <p:sldId id="264" r:id="rId27"/>
    <p:sldId id="266" r:id="rId28"/>
    <p:sldId id="267" r:id="rId29"/>
    <p:sldId id="273" r:id="rId30"/>
    <p:sldId id="274" r:id="rId31"/>
    <p:sldId id="275" r:id="rId32"/>
    <p:sldId id="27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7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1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0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2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6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3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0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3BD3-535D-4683-93FA-F1150B714B27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1017-B7F3-485F-8AD6-1483B5D3E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81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3184" y="4071626"/>
            <a:ext cx="11372045" cy="2387600"/>
          </a:xfrm>
        </p:spPr>
        <p:txBody>
          <a:bodyPr>
            <a:noAutofit/>
          </a:bodyPr>
          <a:lstStyle/>
          <a:p>
            <a:r>
              <a:rPr lang="fr-FR" sz="13800" dirty="0" smtClean="0">
                <a:latin typeface="Always In My Heart" panose="02000603000000000000" pitchFamily="2" charset="0"/>
                <a:ea typeface="Always In My Heart" panose="02000603000000000000" pitchFamily="2" charset="0"/>
              </a:rPr>
              <a:t>Les animaux des montagnes et des forêts</a:t>
            </a:r>
            <a:endParaRPr lang="fr-FR" sz="13800" dirty="0"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8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storage.canalblog.com/14/54/203812/96532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48" y="356280"/>
            <a:ext cx="8809015" cy="62248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321972" y="61364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marcassin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7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eo.fr/var/geo/storage/images/photos/vos-reportages-photo/etats-unis-alaska-au-caeur-du-royaume-des-ours/parc-national-katmai-ours-et-ourson-sur-le-chemin-de-l-ecole/552804-1-fre-FR/ours-et-ourson-sur-le-chemin-de-l-eco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92" y="248526"/>
            <a:ext cx="7949172" cy="64098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566671" y="4696250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L’ours brun</a:t>
            </a:r>
            <a:endParaRPr lang="fr-FR" sz="8800" dirty="0">
              <a:solidFill>
                <a:schemeClr val="accent1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2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chasse-ardennes.be/medias/images/faisan-colchi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68" y="414463"/>
            <a:ext cx="7656589" cy="62310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360609" y="201523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faisan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tock.wikimini.org/w/images/a/ae/Grenouille_ver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58" y="283313"/>
            <a:ext cx="7905321" cy="64265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96214" y="4915192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La grenouille</a:t>
            </a:r>
            <a:endParaRPr lang="fr-FR" sz="8800" dirty="0">
              <a:solidFill>
                <a:schemeClr val="accent1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2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coles.ac-rouen.fr/butot_venesville/escargot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17" y="256961"/>
            <a:ext cx="8305831" cy="61567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80305" y="742436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L’escargot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2493963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chamois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Image 2" descr="http://www.parcdemerlet.com/ckf/img/0/images/chamois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0"/>
          <a:stretch/>
        </p:blipFill>
        <p:spPr bwMode="auto">
          <a:xfrm>
            <a:off x="6850026" y="276896"/>
            <a:ext cx="5024295" cy="658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494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bouquetin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Image 2" descr="http://www.parcdemerlet.com/ckf/img/0/images/bouquetin%20male%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07" y="339908"/>
            <a:ext cx="3972619" cy="636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96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://www.parcdemerlet.com/ckf/img/0/images/mouflon%20m%C3%A2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27" y="220662"/>
            <a:ext cx="4807465" cy="6489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mouflon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daim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Image 2" descr="http://www.parcdemerlet.com/ckf/img/0/images/daim%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54" y="185361"/>
            <a:ext cx="4114800" cy="652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05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://www.parcdemerlet.com/ckf/img/0/images/chevreuil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45" y="148107"/>
            <a:ext cx="4309235" cy="670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334850" y="49773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chevreuil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1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nationalgeographic.fr/wp-content/uploads/2013/07/6-Chouette-pla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42" y="145294"/>
            <a:ext cx="8582200" cy="63842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 chouette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2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55313" y="232653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lama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Image 2" descr="http://www.parcdemerlet.com/ckf/img/0/images/lama%20merlet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259615"/>
            <a:ext cx="4099127" cy="633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31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loup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82" y="161411"/>
            <a:ext cx="8966107" cy="644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loup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8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louv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69" y="510793"/>
            <a:ext cx="8641415" cy="60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70456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 louve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0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les louveteaux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53" y="371782"/>
            <a:ext cx="9184425" cy="624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579549" y="5188480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Les louveteaux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8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1971" y="258694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hibou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Image 2" descr="Résultat de recherche d'images pour &quot;hibou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6" y="163178"/>
            <a:ext cx="5388239" cy="645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78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blaireau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4" y="397565"/>
            <a:ext cx="8517720" cy="628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518244" y="75590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blaireau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marmott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75" y="271149"/>
            <a:ext cx="6687601" cy="632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28788" y="2097551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 marmotte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taup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9" y="371782"/>
            <a:ext cx="8472380" cy="606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286182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 taupe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9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furet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87" y="371782"/>
            <a:ext cx="9486592" cy="622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837126" y="616480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furet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62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crapaud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24" y="305777"/>
            <a:ext cx="9041470" cy="638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41668" y="1009430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crapaud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3.amazonaws.com/ymp_blog/2013/06/De%CC%81couvrez-Biddy-un-he%CC%81risson-future-star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97" y="154662"/>
            <a:ext cx="5562484" cy="65165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57578" y="72955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hérisson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renard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89" y="564965"/>
            <a:ext cx="9187422" cy="602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875763" y="5008176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renard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1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lapin forêt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10" y="371782"/>
            <a:ext cx="9486989" cy="62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783906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lapin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30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ésultat de recherche d'images pour &quot;lapereaux forêt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1" y="371782"/>
            <a:ext cx="9602264" cy="604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06062" y="901618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rgbClr val="FF0000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Les lapereaux</a:t>
            </a:r>
            <a:endParaRPr lang="fr-FR" sz="8800" dirty="0">
              <a:solidFill>
                <a:srgbClr val="FF0000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hotodenature.fr/wp-content/uploads/2014/10/photo-%C3%89cureuil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02" y="251839"/>
            <a:ext cx="7945223" cy="6445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rgbClr val="FF0000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L’écureuil</a:t>
            </a:r>
            <a:endParaRPr lang="fr-FR" sz="8800" dirty="0">
              <a:solidFill>
                <a:srgbClr val="FF0000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3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mxstatic.com/wallpapers/16b3504c93e889cf4b5bd2018d4e76ed_larg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91" y="269759"/>
            <a:ext cx="7672446" cy="64658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25003" y="806830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La biche</a:t>
            </a:r>
            <a:endParaRPr lang="fr-FR" sz="8800" dirty="0">
              <a:solidFill>
                <a:schemeClr val="accent1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4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tropheescerfs.com/images/cer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07" y="199309"/>
            <a:ext cx="8614567" cy="64590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44698" y="3428843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cerf</a:t>
            </a:r>
            <a:endParaRPr lang="fr-FR" sz="8800" dirty="0">
              <a:solidFill>
                <a:schemeClr val="accent1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9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faon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  <p:pic>
        <p:nvPicPr>
          <p:cNvPr id="3" name="Picture 4" descr="http://i66.servimg.com/u/f66/11/86/00/89/faon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38" y="178694"/>
            <a:ext cx="4320951" cy="65440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396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rousse.fr/encyclopedie/data/images/1309556-Sangl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4" y="349474"/>
            <a:ext cx="7821608" cy="62573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44699" y="987056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Le </a:t>
            </a:r>
            <a:r>
              <a:rPr lang="fr-FR" sz="8800" dirty="0" smtClean="0">
                <a:solidFill>
                  <a:schemeClr val="accent1"/>
                </a:solidFill>
                <a:latin typeface="KG All Things New" panose="02000505000000020003" pitchFamily="2" charset="0"/>
                <a:ea typeface="bkobiii" panose="02000603000000000000" pitchFamily="2" charset="0"/>
              </a:rPr>
              <a:t>sanglier</a:t>
            </a:r>
            <a:endParaRPr lang="fr-FR" sz="8800" dirty="0">
              <a:solidFill>
                <a:schemeClr val="accent1"/>
              </a:solidFill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2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objectifgard.com/wp-content/uploads/2012/11/SANGL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89" y="288711"/>
            <a:ext cx="8217222" cy="62022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218941" y="1875777"/>
            <a:ext cx="10882648" cy="4982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KG All Things New" panose="02000505000000020003" pitchFamily="2" charset="0"/>
                <a:ea typeface="bkobiii" panose="02000603000000000000" pitchFamily="2" charset="0"/>
              </a:rPr>
              <a:t>La laie</a:t>
            </a:r>
            <a:endParaRPr lang="fr-FR" sz="8800" dirty="0">
              <a:latin typeface="KG All Things New" panose="02000505000000020003" pitchFamily="2" charset="0"/>
              <a:ea typeface="bkobiii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8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Grand écran</PresentationFormat>
  <Paragraphs>32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Always In My Heart</vt:lpstr>
      <vt:lpstr>Arial</vt:lpstr>
      <vt:lpstr>bkobiii</vt:lpstr>
      <vt:lpstr>Calibri</vt:lpstr>
      <vt:lpstr>Calibri Light</vt:lpstr>
      <vt:lpstr>KG All Things New</vt:lpstr>
      <vt:lpstr>Thème Office</vt:lpstr>
      <vt:lpstr>Les animaux des montagnes et des forêts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des montagnes et des forêts</dc:title>
  <dc:creator>Lise BALET</dc:creator>
  <cp:lastModifiedBy>Lise BALET</cp:lastModifiedBy>
  <cp:revision>5</cp:revision>
  <dcterms:created xsi:type="dcterms:W3CDTF">2019-02-06T09:38:04Z</dcterms:created>
  <dcterms:modified xsi:type="dcterms:W3CDTF">2019-02-06T10:44:22Z</dcterms:modified>
</cp:coreProperties>
</file>