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EA46-1EBC-4F1F-94AB-592682E11E2B}" type="datetimeFigureOut">
              <a:rPr lang="fr-BE" smtClean="0"/>
              <a:t>26-10-15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3445-CBB5-4DBC-9160-13E329BA3B6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27972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EA46-1EBC-4F1F-94AB-592682E11E2B}" type="datetimeFigureOut">
              <a:rPr lang="fr-BE" smtClean="0"/>
              <a:t>26-10-15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3445-CBB5-4DBC-9160-13E329BA3B6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5687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EA46-1EBC-4F1F-94AB-592682E11E2B}" type="datetimeFigureOut">
              <a:rPr lang="fr-BE" smtClean="0"/>
              <a:t>26-10-15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3445-CBB5-4DBC-9160-13E329BA3B6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8639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EA46-1EBC-4F1F-94AB-592682E11E2B}" type="datetimeFigureOut">
              <a:rPr lang="fr-BE" smtClean="0"/>
              <a:t>26-10-15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3445-CBB5-4DBC-9160-13E329BA3B6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862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EA46-1EBC-4F1F-94AB-592682E11E2B}" type="datetimeFigureOut">
              <a:rPr lang="fr-BE" smtClean="0"/>
              <a:t>26-10-15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3445-CBB5-4DBC-9160-13E329BA3B6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3960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EA46-1EBC-4F1F-94AB-592682E11E2B}" type="datetimeFigureOut">
              <a:rPr lang="fr-BE" smtClean="0"/>
              <a:t>26-10-15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3445-CBB5-4DBC-9160-13E329BA3B6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76552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EA46-1EBC-4F1F-94AB-592682E11E2B}" type="datetimeFigureOut">
              <a:rPr lang="fr-BE" smtClean="0"/>
              <a:t>26-10-15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3445-CBB5-4DBC-9160-13E329BA3B6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9338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EA46-1EBC-4F1F-94AB-592682E11E2B}" type="datetimeFigureOut">
              <a:rPr lang="fr-BE" smtClean="0"/>
              <a:t>26-10-15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3445-CBB5-4DBC-9160-13E329BA3B6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49043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EA46-1EBC-4F1F-94AB-592682E11E2B}" type="datetimeFigureOut">
              <a:rPr lang="fr-BE" smtClean="0"/>
              <a:t>26-10-15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3445-CBB5-4DBC-9160-13E329BA3B6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642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EA46-1EBC-4F1F-94AB-592682E11E2B}" type="datetimeFigureOut">
              <a:rPr lang="fr-BE" smtClean="0"/>
              <a:t>26-10-15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3445-CBB5-4DBC-9160-13E329BA3B6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3905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EA46-1EBC-4F1F-94AB-592682E11E2B}" type="datetimeFigureOut">
              <a:rPr lang="fr-BE" smtClean="0"/>
              <a:t>26-10-15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3445-CBB5-4DBC-9160-13E329BA3B6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0665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7EA46-1EBC-4F1F-94AB-592682E11E2B}" type="datetimeFigureOut">
              <a:rPr lang="fr-BE" smtClean="0"/>
              <a:t>26-10-15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B3445-CBB5-4DBC-9160-13E329BA3B6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62015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180"/>
            <a:ext cx="9144000" cy="6948963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926068" y="2553424"/>
            <a:ext cx="246851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BE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penDyslexic" panose="00000500000000000000" pitchFamily="50" charset="0"/>
              </a:rPr>
              <a:t>on-om</a:t>
            </a:r>
            <a:endParaRPr lang="fr-BE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OpenDyslexic" panose="00000500000000000000" pitchFamily="50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428358" y="810085"/>
            <a:ext cx="975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OpenDyslexic" panose="00000500000000000000" pitchFamily="50" charset="0"/>
              </a:rPr>
              <a:t>oi</a:t>
            </a:r>
            <a:endParaRPr lang="fr-BE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OpenDyslexic" panose="00000500000000000000" pitchFamily="50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622655" y="1846985"/>
            <a:ext cx="221074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BE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penDyslexic" panose="00000500000000000000" pitchFamily="50" charset="0"/>
              </a:rPr>
              <a:t>in  - </a:t>
            </a:r>
            <a:r>
              <a:rPr lang="fr-BE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penDyslexic" panose="00000500000000000000" pitchFamily="50" charset="0"/>
              </a:rPr>
              <a:t>im</a:t>
            </a:r>
            <a:endParaRPr lang="fr-BE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OpenDyslexic" panose="000005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fr-BE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penDyslexic" panose="00000500000000000000" pitchFamily="50" charset="0"/>
              </a:rPr>
              <a:t>ain-aim</a:t>
            </a:r>
            <a:endParaRPr lang="fr-BE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OpenDyslexic" panose="00000500000000000000" pitchFamily="50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018757" y="4189504"/>
            <a:ext cx="260389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penDyslexic" panose="00000500000000000000" pitchFamily="50" charset="0"/>
              </a:rPr>
              <a:t>È – </a:t>
            </a:r>
            <a:r>
              <a:rPr lang="fr-BE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penDyslexic" panose="00000500000000000000" pitchFamily="50" charset="0"/>
              </a:rPr>
              <a:t>ei</a:t>
            </a:r>
            <a:endParaRPr lang="fr-BE" sz="4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OpenDyslexic" panose="00000500000000000000" pitchFamily="50" charset="0"/>
            </a:endParaRPr>
          </a:p>
          <a:p>
            <a:endParaRPr lang="fr-BE" sz="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OpenDyslexic" panose="00000500000000000000" pitchFamily="50" charset="0"/>
            </a:endParaRPr>
          </a:p>
          <a:p>
            <a:r>
              <a:rPr lang="fr-BE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penDyslexic" panose="00000500000000000000" pitchFamily="50" charset="0"/>
              </a:rPr>
              <a:t>Ai - et</a:t>
            </a:r>
            <a:endParaRPr lang="fr-BE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OpenDyslexic" panose="00000500000000000000" pitchFamily="50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305379" y="4804273"/>
            <a:ext cx="17469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penDyslexic" panose="00000500000000000000" pitchFamily="50" charset="0"/>
              </a:rPr>
              <a:t>an</a:t>
            </a:r>
          </a:p>
          <a:p>
            <a:r>
              <a:rPr lang="fr-BE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penDyslexic" panose="00000500000000000000" pitchFamily="50" charset="0"/>
              </a:rPr>
              <a:t> </a:t>
            </a:r>
            <a:r>
              <a:rPr lang="fr-BE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penDyslexic" panose="00000500000000000000" pitchFamily="50" charset="0"/>
              </a:rPr>
              <a:t>am</a:t>
            </a:r>
            <a:endParaRPr lang="fr-BE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OpenDyslexic" panose="00000500000000000000" pitchFamily="50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023236" y="391855"/>
            <a:ext cx="160020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BE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penDyslexic" panose="00000500000000000000" pitchFamily="50" charset="0"/>
              </a:rPr>
              <a:t>eu </a:t>
            </a:r>
            <a:r>
              <a:rPr lang="fr-BE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penDyslexic" panose="00000500000000000000" pitchFamily="50" charset="0"/>
              </a:rPr>
              <a:t>oeu</a:t>
            </a:r>
            <a:endParaRPr lang="fr-BE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OpenDyslexic" panose="00000500000000000000" pitchFamily="50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320706" y="1238240"/>
            <a:ext cx="12376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BE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penDyslexic" panose="00000500000000000000" pitchFamily="50" charset="0"/>
              </a:rPr>
              <a:t>ou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400647" y="4539000"/>
            <a:ext cx="1267853" cy="1933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BE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penDyslexic" panose="00000500000000000000" pitchFamily="50" charset="0"/>
              </a:rPr>
              <a:t>au </a:t>
            </a:r>
          </a:p>
          <a:p>
            <a:pPr>
              <a:lnSpc>
                <a:spcPct val="150000"/>
              </a:lnSpc>
            </a:pPr>
            <a:r>
              <a:rPr lang="fr-BE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penDyslexic" panose="00000500000000000000" pitchFamily="50" charset="0"/>
              </a:rPr>
              <a:t>eau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7416478" y="1555254"/>
            <a:ext cx="99208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BE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penDyslexic" panose="00000500000000000000" pitchFamily="50" charset="0"/>
              </a:rPr>
              <a:t>é</a:t>
            </a:r>
          </a:p>
          <a:p>
            <a:pPr>
              <a:lnSpc>
                <a:spcPct val="150000"/>
              </a:lnSpc>
            </a:pPr>
            <a:r>
              <a:rPr lang="fr-BE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penDyslexic" panose="00000500000000000000" pitchFamily="50" charset="0"/>
              </a:rPr>
              <a:t>ez</a:t>
            </a:r>
            <a:endParaRPr lang="fr-BE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OpenDyslex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3473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Words>22</Words>
  <Application>Microsoft Office PowerPoint</Application>
  <PresentationFormat>Affichage à l'écran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OpenDyslexic</vt:lpstr>
      <vt:lpstr>Thème Office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 école MBG</dc:creator>
  <cp:lastModifiedBy>Mariembourg EESPCF</cp:lastModifiedBy>
  <cp:revision>7</cp:revision>
  <dcterms:created xsi:type="dcterms:W3CDTF">2015-08-18T21:49:23Z</dcterms:created>
  <dcterms:modified xsi:type="dcterms:W3CDTF">2015-10-26T17:49:04Z</dcterms:modified>
</cp:coreProperties>
</file>