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97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mysticlolly.fr/?s=dessins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7.wdp"/><Relationship Id="rId7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1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8.wdp"/><Relationship Id="rId10" Type="http://schemas.openxmlformats.org/officeDocument/2006/relationships/image" Target="../media/image37.gif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8068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9650" y="383389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5201" y="384340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4242614" y="3649189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3471" y="3833890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78758A-81DD-40E9-BC0F-49D506332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60" l="971" r="96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4" y="521792"/>
            <a:ext cx="2033960" cy="20339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9B9D6E-18CC-49FF-9863-BCAFBF37A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4" y="161754"/>
            <a:ext cx="2370840" cy="2370840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7BDBA4AD-8632-42EE-A483-DAFE584F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45" y="386639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88D24D53-F9EF-4B98-B57C-5CE5D943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43" y="38634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8864DC35-D429-409D-8618-D4E1A607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63" y="38256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B18587FE-03F6-4E3B-92B1-B850FD64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1" y="381983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8DBF6A-A6A8-46EE-AB78-6DE9E9B9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5866" y="3829165"/>
            <a:ext cx="844486" cy="797695"/>
          </a:xfrm>
          <a:prstGeom prst="rect">
            <a:avLst/>
          </a:prstGeom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76EA46CE-CAE7-4318-BA4F-32760D95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95" y="381141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4885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A260FCE-BA1E-4B7D-A0CD-3033CD33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3079" y="384599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7B3C4B-D8FD-4D1C-B54B-8B638081A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8508" y="387194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7581B3-1585-4A04-B98F-FC363C0B3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1360289" y="3788218"/>
            <a:ext cx="683695" cy="94874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3F0A864-12F6-4E77-A1C1-30C715384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88" y="206760"/>
            <a:ext cx="1973361" cy="19733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519A61-2D73-443C-8E2C-926EB23D1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077">
            <a:off x="885100" y="388468"/>
            <a:ext cx="1577432" cy="1850854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5D3E5849-7F41-4972-B27F-2A355F21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384599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47472C1E-B373-4745-AEA0-4E18733A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19" y="38541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AD2CA3A3-B204-4DA0-A592-94014F2B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6" y="38394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21D3C69B-56FF-44A5-BD6B-CC467D1F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94" y="383643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4C4B08C4-154F-4E90-A56C-2ECC9D223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59" y="381900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D7F415B5-C73D-4B08-8815-5655C02D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48" y="384598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CAB5B-14CA-42CE-B409-C0ABDFA44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51" y="3771516"/>
            <a:ext cx="821669" cy="9158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7FFA56-BA8A-4486-98BB-F3A3FF5D57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38" y="4834759"/>
            <a:ext cx="879403" cy="344726"/>
          </a:xfrm>
          <a:prstGeom prst="roundRect">
            <a:avLst>
              <a:gd name="adj" fmla="val 9891"/>
            </a:avLst>
          </a:prstGeom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5231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9307" y="382613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632" y="3826134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82" y="3826133"/>
            <a:ext cx="914513" cy="91451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D05BFAE-A7C7-4E7D-A482-557E28CA1431}"/>
              </a:ext>
            </a:extLst>
          </p:cNvPr>
          <p:cNvSpPr txBox="1"/>
          <p:nvPr/>
        </p:nvSpPr>
        <p:spPr>
          <a:xfrm>
            <a:off x="424735" y="478793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28 au 31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D1A55F0-40CA-4E8D-83B6-8E6A0B0FF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5B6A18-BDC2-4A3B-890A-E2EAE3B2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1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C7C8FA-2E11-4248-B5BF-021B3CE1D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49" y="4871545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6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60" y="4906579"/>
            <a:ext cx="752687" cy="9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41C624D4-0A57-4D60-9921-1F7EE4F5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" y="38261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FF9B8F6D-9DA3-40C8-B2CA-227E43D5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72" y="38261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F57CD903-C4D1-4D89-88E5-9BAAB4DF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04" y="380596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37B056E4-8498-43E6-BBB0-A767530A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51" y="38667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DBD131EA-0FDE-4661-9C1A-32465E44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4" y="38261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BE56BB-9BD3-4716-A7DD-7C36FA377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66261" y="3861639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556EB5-03C1-4F24-B506-8BCADB6DD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8740" y="383493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8400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0142D91-E073-472B-9E4E-9D2D64379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305" y="3859092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C6BE5B8-AA60-41D9-97D8-2A893A595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4930" y="3845590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A57E79-4708-4571-AFA0-8672DE000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8187" y="3834732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ECC656-E02C-49D1-97FB-A393C2DC7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679" y="3859092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8011FF-CDDB-49A2-A14D-92BDAF350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1713" y="3859092"/>
            <a:ext cx="844486" cy="797695"/>
          </a:xfrm>
          <a:prstGeom prst="rect">
            <a:avLst/>
          </a:prstGeom>
        </p:spPr>
      </p:pic>
      <p:pic>
        <p:nvPicPr>
          <p:cNvPr id="12" name="Picture 12" descr="http://1.bp.blogspot.com/--3xTUDXM2yU/UQ4ngW66aAI/AAAAAAAAVNM/HvMkXNXl3Ao/s1600/carneval.jpg">
            <a:extLst>
              <a:ext uri="{FF2B5EF4-FFF2-40B4-BE49-F238E27FC236}">
                <a16:creationId xmlns:a16="http://schemas.microsoft.com/office/drawing/2014/main" id="{77936222-0638-4A3C-9AB8-33F71BD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5" l="265" r="100000">
                        <a14:foregroundMark x1="6490" y1="39875" x2="4901" y2="46125"/>
                        <a14:foregroundMark x1="5166" y1="47625" x2="20000" y2="62625"/>
                        <a14:foregroundMark x1="17748" y1="40625" x2="32848" y2="43750"/>
                        <a14:foregroundMark x1="34570" y1="43500" x2="47417" y2="36500"/>
                        <a14:foregroundMark x1="49934" y1="38250" x2="61722" y2="42125"/>
                        <a14:foregroundMark x1="64106" y1="43250" x2="79868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63">
            <a:off x="8471913" y="5127722"/>
            <a:ext cx="711555" cy="7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2523204-9D1D-4607-A998-74BA1EACD0DF}"/>
              </a:ext>
            </a:extLst>
          </p:cNvPr>
          <p:cNvSpPr txBox="1"/>
          <p:nvPr/>
        </p:nvSpPr>
        <p:spPr>
          <a:xfrm>
            <a:off x="8232472" y="4793989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14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F2078E1B-FAA0-4354-A71C-2737C123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5221108" y="5458916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B83F96-826E-469E-A14D-DA16386D45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4"/>
            <a:ext cx="3796246" cy="19930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73CE21-906C-4F34-A6EC-8A2F7C180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2356" y="147211"/>
            <a:ext cx="3783600" cy="1986390"/>
          </a:xfrm>
          <a:prstGeom prst="rect">
            <a:avLst/>
          </a:prstGeom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26349BB5-17C5-4C3C-A7CC-C7782A9A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2" y="379922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>
            <a:extLst>
              <a:ext uri="{FF2B5EF4-FFF2-40B4-BE49-F238E27FC236}">
                <a16:creationId xmlns:a16="http://schemas.microsoft.com/office/drawing/2014/main" id="{7446AB3A-F875-4888-ADAE-8F4C98F9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8" y="38100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>
            <a:extLst>
              <a:ext uri="{FF2B5EF4-FFF2-40B4-BE49-F238E27FC236}">
                <a16:creationId xmlns:a16="http://schemas.microsoft.com/office/drawing/2014/main" id="{23EB318A-7482-4DC4-B8B4-CAB5BED0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83" y="38235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isegno di Bambini delle Elementari a colori">
            <a:extLst>
              <a:ext uri="{FF2B5EF4-FFF2-40B4-BE49-F238E27FC236}">
                <a16:creationId xmlns:a16="http://schemas.microsoft.com/office/drawing/2014/main" id="{7291332E-E72C-43C7-A647-AB990AA5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28" y="38235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8E24C45-25B9-4772-8AB5-67EDD9310A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21" y="3690144"/>
            <a:ext cx="1074885" cy="10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1481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26037" y="332723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5512" y="3825014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8957" y="3825014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EA59DB2-26DF-4B0D-B15D-CB9C5AED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9543" y="3802753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9CDFF8F-A054-4D3E-88B1-15D2BA37A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5771" y="3792516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D2E63E-18F5-4197-A4AB-4F77811B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2399" y="3825014"/>
            <a:ext cx="844486" cy="797695"/>
          </a:xfrm>
          <a:prstGeom prst="rect">
            <a:avLst/>
          </a:prstGeom>
        </p:spPr>
      </p:pic>
      <p:pic>
        <p:nvPicPr>
          <p:cNvPr id="6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9CB93111-F9E7-4401-9EA9-4109DB45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00" y="5137630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231109E9-09B2-4B53-91B3-27392DAE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75" y="332723"/>
            <a:ext cx="3073736" cy="17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DD4A4CE-025F-4E8C-A3FA-A6C7099E6F9B}"/>
              </a:ext>
            </a:extLst>
          </p:cNvPr>
          <p:cNvSpPr txBox="1"/>
          <p:nvPr/>
        </p:nvSpPr>
        <p:spPr>
          <a:xfrm>
            <a:off x="222399" y="1560575"/>
            <a:ext cx="5255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https://www.mysticlolly.fr/?s=dessins</a:t>
            </a:r>
            <a:endParaRPr lang="fr-FR" dirty="0"/>
          </a:p>
        </p:txBody>
      </p:sp>
      <p:pic>
        <p:nvPicPr>
          <p:cNvPr id="5124" name="Picture 4" descr="Le blog de Mysticlolly">
            <a:extLst>
              <a:ext uri="{FF2B5EF4-FFF2-40B4-BE49-F238E27FC236}">
                <a16:creationId xmlns:a16="http://schemas.microsoft.com/office/drawing/2014/main" id="{D2A0397D-0979-41FC-BBBF-7481CECC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9" y="362156"/>
            <a:ext cx="4059301" cy="11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2FCCAB1-9200-45F0-B4F5-3F100B3C1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8131" y="3802753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303BD24-5EA2-4C41-B281-276DAE51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51752" y="3802753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69E612-6167-4EA5-B30C-A0B1EE2A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9443" y="3820403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ED5C5E1-CD03-4254-A5E3-0978B611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7657" y="382040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8916879-5EE7-4B9A-A106-375698F68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5887" y="382040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25499"/>
              </p:ext>
            </p:extLst>
          </p:nvPr>
        </p:nvGraphicFramePr>
        <p:xfrm>
          <a:off x="143639" y="161754"/>
          <a:ext cx="9202628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9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2021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3E7E20D-C39B-4F44-9EC6-E997A639B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8058" y="3826151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69C400-3711-4312-B194-3A24453AC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06" y="281862"/>
            <a:ext cx="2918182" cy="1823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22F445D-CAE9-4991-A7D9-67C8390E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529" y="384488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464F61C-B37C-4976-A154-11EAC72E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8467" y="3826151"/>
            <a:ext cx="844486" cy="797695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6A845725-F594-495A-A5D0-E19C248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17" y="377070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1DA50F3B-A3E7-4C40-9911-F6D3AC78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82" y="38037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97BB3D21-420D-4487-8398-DDB8D422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2" y="37884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B14E68BA-BFDE-4B6C-A51C-100C3566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8" y="382941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003CAF48-DA93-4B79-8E77-CC9AFD99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21" y="38037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406A42-EB3F-4885-9C72-17F1B00F4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33" y="3780084"/>
            <a:ext cx="821669" cy="915873"/>
          </a:xfrm>
          <a:prstGeom prst="rect">
            <a:avLst/>
          </a:prstGeom>
        </p:spPr>
      </p:pic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FB0F5249-9E4F-4CC4-8031-F8DD6ED5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0" l="0" r="100000">
                        <a14:foregroundMark x1="49500" y1="88500" x2="49500" y2="88500"/>
                        <a14:foregroundMark x1="49500" y1="66250" x2="49500" y2="66250"/>
                        <a14:foregroundMark x1="36250" y1="8500" x2="36250" y2="8500"/>
                        <a14:foregroundMark x1="66500" y1="11000" x2="66500" y2="11000"/>
                        <a14:foregroundMark x1="55500" y1="13750" x2="55500" y2="13750"/>
                        <a14:foregroundMark x1="64000" y1="3750" x2="64000" y2="3750"/>
                        <a14:foregroundMark x1="70500" y1="2500" x2="70500" y2="2500"/>
                        <a14:foregroundMark x1="77000" y1="8500" x2="77000" y2="8500"/>
                        <a14:foregroundMark x1="76250" y1="6250" x2="76250" y2="6250"/>
                        <a14:foregroundMark x1="74500" y1="4500" x2="74500" y2="4500"/>
                        <a14:foregroundMark x1="61000" y1="6750" x2="61000" y2="6750"/>
                        <a14:foregroundMark x1="58500" y1="9500" x2="58500" y2="9500"/>
                        <a14:foregroundMark x1="28500" y1="2250" x2="28500" y2="2250"/>
                        <a14:foregroundMark x1="20500" y1="22250" x2="20500" y2="22250"/>
                        <a14:foregroundMark x1="20250" y1="19250" x2="20250" y2="19250"/>
                        <a14:foregroundMark x1="39250" y1="7500" x2="39250" y2="7500"/>
                        <a14:foregroundMark x1="41500" y1="10250" x2="41500" y2="10250"/>
                        <a14:foregroundMark x1="41500" y1="10250" x2="41500" y2="10250"/>
                        <a14:foregroundMark x1="49500" y1="63250" x2="49500" y2="63250"/>
                        <a14:foregroundMark x1="49750" y1="73500" x2="49750" y2="73500"/>
                        <a14:foregroundMark x1="49500" y1="79500" x2="49500" y2="79500"/>
                        <a14:foregroundMark x1="65250" y1="3000" x2="65250" y2="3000"/>
                        <a14:foregroundMark x1="78500" y1="12750" x2="78500" y2="12750"/>
                        <a14:foregroundMark x1="77750" y1="9750" x2="77750" y2="9750"/>
                        <a14:foregroundMark x1="59250" y1="8000" x2="59250" y2="8000"/>
                        <a14:foregroundMark x1="62750" y1="4500" x2="62750" y2="4500"/>
                        <a14:foregroundMark x1="57000" y1="11000" x2="57000" y2="11000"/>
                        <a14:foregroundMark x1="37500" y1="6250" x2="37500" y2="6250"/>
                        <a14:foregroundMark x1="34000" y1="3000" x2="34000" y2="3000"/>
                        <a14:foregroundMark x1="50000" y1="59750" x2="49750" y2="8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8" y="261195"/>
            <a:ext cx="2399469" cy="23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697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520700" y="3206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2558" y="3830504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8895" y="3842241"/>
            <a:ext cx="844486" cy="7976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7639900" y="2023981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15 au 20 mars 2021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76662"/>
            <a:ext cx="785753" cy="9405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CADD43-FECB-429D-9D3D-C5CB816D9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9" y="3750021"/>
            <a:ext cx="620932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56" y="4777842"/>
            <a:ext cx="997026" cy="10185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8D755A-DE8B-4830-B61B-E5930D615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000" y1="15434" x2="52750" y2="22830"/>
                        <a14:foregroundMark x1="46500" y1="27331" x2="50000" y2="18971"/>
                        <a14:foregroundMark x1="27000" y1="81672" x2="39750" y2="70418"/>
                        <a14:foregroundMark x1="15000" y1="81672" x2="70250" y2="85209"/>
                        <a14:foregroundMark x1="86250" y1="81350" x2="86250" y2="81350"/>
                        <a14:foregroundMark x1="89500" y1="83280" x2="89500" y2="83280"/>
                        <a14:foregroundMark x1="93000" y1="81672" x2="93000" y2="81672"/>
                        <a14:foregroundMark x1="14500" y1="74277" x2="17000" y2="61415"/>
                        <a14:foregroundMark x1="14250" y1="5145" x2="13000" y2="63344"/>
                        <a14:foregroundMark x1="89750" y1="79421" x2="89750" y2="79421"/>
                        <a14:foregroundMark x1="95000" y1="83601" x2="95000" y2="83601"/>
                        <a14:foregroundMark x1="90750" y1="81350" x2="90750" y2="81350"/>
                        <a14:foregroundMark x1="82500" y1="81350" x2="99000" y2="76849"/>
                        <a14:foregroundMark x1="83250" y1="85852" x2="99750" y2="78778"/>
                        <a14:foregroundMark x1="84000" y1="82315" x2="98250" y2="84244"/>
                        <a14:foregroundMark x1="64500" y1="84887" x2="72250" y2="81350"/>
                        <a14:foregroundMark x1="80500" y1="79421" x2="87000" y2="74277"/>
                        <a14:foregroundMark x1="84000" y1="75241" x2="91500" y2="78778"/>
                        <a14:foregroundMark x1="24500" y1="68167" x2="29000" y2="74598"/>
                        <a14:foregroundMark x1="34250" y1="67203" x2="22000" y2="75241"/>
                        <a14:foregroundMark x1="24250" y1="67846" x2="28000" y2="71704"/>
                        <a14:foregroundMark x1="9250" y1="59807" x2="8750" y2="80064"/>
                        <a14:foregroundMark x1="8000" y1="72669" x2="23000" y2="71704"/>
                        <a14:foregroundMark x1="19750" y1="60450" x2="18750" y2="76849"/>
                        <a14:foregroundMark x1="10000" y1="58521" x2="24500" y2="6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7" y="229127"/>
            <a:ext cx="2678165" cy="2082273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D5499649-D2DE-43E5-AB9C-4940C30B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8" y="37949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C150DE47-5620-4CAE-9255-298172F4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15" y="37949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55B2F41-819E-42CC-82EE-979D93F5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2" y="37884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B92828F8-095D-470A-9A0C-112EF748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83" y="383804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DFF49D7B-32B8-4C24-B542-92FBD36C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5" y="381275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isegno di Bambini delle Elementari a colori">
            <a:extLst>
              <a:ext uri="{FF2B5EF4-FFF2-40B4-BE49-F238E27FC236}">
                <a16:creationId xmlns:a16="http://schemas.microsoft.com/office/drawing/2014/main" id="{8F43129E-7504-47CF-A826-4312DBCC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72" y="38244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>
            <a:extLst>
              <a:ext uri="{FF2B5EF4-FFF2-40B4-BE49-F238E27FC236}">
                <a16:creationId xmlns:a16="http://schemas.microsoft.com/office/drawing/2014/main" id="{AE8DAD18-924F-4F47-ACAB-D5C0331D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11" y="38208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AF4D89AC-34DF-407C-95A8-FABCEB56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1" b="100000" l="7500" r="98000">
                        <a14:foregroundMark x1="18000" y1="54167" x2="17000" y2="94444"/>
                        <a14:foregroundMark x1="13500" y1="49074" x2="18500" y2="45370"/>
                        <a14:foregroundMark x1="18000" y1="25463" x2="18000" y2="25463"/>
                        <a14:foregroundMark x1="27000" y1="17593" x2="27000" y2="17593"/>
                        <a14:foregroundMark x1="33500" y1="12037" x2="33500" y2="12037"/>
                        <a14:foregroundMark x1="42000" y1="7870" x2="42000" y2="7870"/>
                        <a14:foregroundMark x1="46000" y1="6481" x2="46000" y2="6481"/>
                        <a14:foregroundMark x1="43500" y1="12037" x2="43500" y2="12037"/>
                        <a14:foregroundMark x1="55000" y1="6481" x2="55000" y2="6481"/>
                        <a14:foregroundMark x1="73000" y1="5093" x2="73000" y2="5093"/>
                        <a14:foregroundMark x1="91000" y1="8333" x2="91000" y2="8333"/>
                        <a14:foregroundMark x1="71500" y1="11111" x2="71500" y2="11111"/>
                        <a14:foregroundMark x1="76000" y1="17130" x2="76000" y2="17130"/>
                        <a14:foregroundMark x1="65000" y1="45370" x2="65000" y2="45370"/>
                        <a14:foregroundMark x1="36500" y1="11111" x2="36500" y2="11111"/>
                        <a14:foregroundMark x1="30500" y1="39352" x2="30500" y2="3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5" y="401559"/>
            <a:ext cx="1856643" cy="20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3912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1167" y="283035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5715432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119488" y="5791745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3195772" y="6028279"/>
            <a:ext cx="106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6265" y="382056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514" y="3819219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0943" y="3791809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39" y="3619156"/>
            <a:ext cx="1143000" cy="1143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CDFB56-EE32-468F-9503-AC949A1E6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4893880"/>
            <a:ext cx="834850" cy="966262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566F7E73-8860-4867-A301-B141D24A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9" y="380514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E7D91B35-735C-4527-8A65-E1478A52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75" y="381921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65121D63-40B1-4A37-94BD-D5A0E3D0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69" y="38277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6495DF83-0293-4DAE-B81C-1F0E50F8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69" y="38099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F27466C-70A3-4DC3-BB5F-B5ACF6B8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99" y="38277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74437D-A520-42CB-88DE-E7F44B75D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788" y="3805141"/>
            <a:ext cx="844486" cy="7976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2C99515-6A9E-47E9-8015-A2B6E9907264}"/>
              </a:ext>
            </a:extLst>
          </p:cNvPr>
          <p:cNvSpPr txBox="1"/>
          <p:nvPr/>
        </p:nvSpPr>
        <p:spPr>
          <a:xfrm>
            <a:off x="9374670" y="5792131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4FB6887B-BC20-4E51-895F-DE0417B5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4403" b="20688"/>
          <a:stretch/>
        </p:blipFill>
        <p:spPr bwMode="auto">
          <a:xfrm>
            <a:off x="9392095" y="6315351"/>
            <a:ext cx="961106" cy="9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B7EF41A9-FD49-4C5B-963A-42A4D56B8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2564" r="298" b="4157"/>
          <a:stretch/>
        </p:blipFill>
        <p:spPr bwMode="auto">
          <a:xfrm>
            <a:off x="338058" y="247979"/>
            <a:ext cx="2667306" cy="26632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’image source">
            <a:extLst>
              <a:ext uri="{FF2B5EF4-FFF2-40B4-BE49-F238E27FC236}">
                <a16:creationId xmlns:a16="http://schemas.microsoft.com/office/drawing/2014/main" id="{DFB88237-747F-4780-A219-7F285925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83" y="4818756"/>
            <a:ext cx="848793" cy="12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4539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134" y="7052669"/>
            <a:ext cx="1108368" cy="1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365" y="3839137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6329" y="3839138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36F49F-108B-4168-9D93-D1675EE0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97" y="3796463"/>
            <a:ext cx="832656" cy="8929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5C6A7-30D0-4F40-ABC6-E9F7AEC55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" b="100000" l="0" r="100000">
                        <a14:foregroundMark x1="23830" y1="43983" x2="43830" y2="47718"/>
                        <a14:foregroundMark x1="27660" y1="52282" x2="43830" y2="41079"/>
                        <a14:foregroundMark x1="65106" y1="41909" x2="74468" y2="3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127248"/>
            <a:ext cx="2238375" cy="2295525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F60CBA58-38B4-4FA0-B14C-51B9E05A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0" y="38213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5AF38FD-7FD9-40C6-9FF8-D8C5D256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9" y="38270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E0A745E5-CA84-4550-8D65-E5601512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6" y="376832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00475D63-8CAC-4025-8501-02F0DBD4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96" y="384310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1990E6B6-AB0C-4072-B026-1B99090C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0" y="378849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83DC5108-465D-4C15-BDE3-CCA19358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45" y="380675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AB5770-BCE8-4847-A55B-144228437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05" y="3758673"/>
            <a:ext cx="785753" cy="940593"/>
          </a:xfrm>
          <a:prstGeom prst="rect">
            <a:avLst/>
          </a:prstGeom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B1356BB1-24D1-43EE-BFE3-8BF935CF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66" y="5128690"/>
            <a:ext cx="962081" cy="6417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9965077-616C-43FB-85E7-5917B4D0604D}"/>
              </a:ext>
            </a:extLst>
          </p:cNvPr>
          <p:cNvSpPr txBox="1"/>
          <p:nvPr/>
        </p:nvSpPr>
        <p:spPr>
          <a:xfrm>
            <a:off x="6404763" y="483443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Pâques</a:t>
            </a:r>
          </a:p>
        </p:txBody>
      </p:sp>
      <p:pic>
        <p:nvPicPr>
          <p:cNvPr id="3080" name="Picture 8" descr="Afficher l’image source">
            <a:extLst>
              <a:ext uri="{FF2B5EF4-FFF2-40B4-BE49-F238E27FC236}">
                <a16:creationId xmlns:a16="http://schemas.microsoft.com/office/drawing/2014/main" id="{A4E6CAC0-4B96-4DBF-9969-A6B1C42B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" y="127248"/>
            <a:ext cx="2736478" cy="27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ficher l’image source">
            <a:extLst>
              <a:ext uri="{FF2B5EF4-FFF2-40B4-BE49-F238E27FC236}">
                <a16:creationId xmlns:a16="http://schemas.microsoft.com/office/drawing/2014/main" id="{899D4939-8100-46C3-BFE2-DAD627322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27" y="4863618"/>
            <a:ext cx="870568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162</Words>
  <Application>Microsoft Office PowerPoint</Application>
  <PresentationFormat>Personnalisé</PresentationFormat>
  <Paragraphs>120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261</cp:revision>
  <cp:lastPrinted>2018-12-22T20:19:41Z</cp:lastPrinted>
  <dcterms:created xsi:type="dcterms:W3CDTF">2015-08-24T11:07:16Z</dcterms:created>
  <dcterms:modified xsi:type="dcterms:W3CDTF">2020-08-16T16:32:19Z</dcterms:modified>
</cp:coreProperties>
</file>