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314" r:id="rId4"/>
    <p:sldId id="321" r:id="rId5"/>
    <p:sldId id="317" r:id="rId6"/>
    <p:sldId id="320" r:id="rId7"/>
    <p:sldId id="313" r:id="rId8"/>
    <p:sldId id="316" r:id="rId9"/>
    <p:sldId id="318" r:id="rId10"/>
    <p:sldId id="319" r:id="rId11"/>
    <p:sldId id="315" r:id="rId12"/>
    <p:sldId id="298" r:id="rId13"/>
    <p:sldId id="272" r:id="rId14"/>
    <p:sldId id="324" r:id="rId15"/>
    <p:sldId id="323" r:id="rId16"/>
    <p:sldId id="328" r:id="rId17"/>
    <p:sldId id="326" r:id="rId18"/>
    <p:sldId id="325" r:id="rId19"/>
    <p:sldId id="331" r:id="rId20"/>
    <p:sldId id="327" r:id="rId21"/>
    <p:sldId id="322" r:id="rId22"/>
    <p:sldId id="329" r:id="rId23"/>
    <p:sldId id="330" r:id="rId24"/>
    <p:sldId id="273" r:id="rId25"/>
    <p:sldId id="334" r:id="rId26"/>
    <p:sldId id="335" r:id="rId27"/>
    <p:sldId id="340" r:id="rId28"/>
    <p:sldId id="336" r:id="rId29"/>
    <p:sldId id="341" r:id="rId30"/>
    <p:sldId id="332" r:id="rId31"/>
    <p:sldId id="337" r:id="rId32"/>
    <p:sldId id="333" r:id="rId33"/>
    <p:sldId id="338" r:id="rId34"/>
    <p:sldId id="339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4"/>
    <p:restoredTop sz="64716"/>
  </p:normalViewPr>
  <p:slideViewPr>
    <p:cSldViewPr snapToGrid="0" snapToObjects="1">
      <p:cViewPr varScale="1">
        <p:scale>
          <a:sx n="32" d="100"/>
          <a:sy n="32" d="100"/>
        </p:scale>
        <p:origin x="17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19A47-4B83-6D4A-A8AF-9D1FAC0557F8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6822D-7A9B-6049-827D-BCA91B2809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85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9/7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6822D-7A9B-6049-827D-BCA91B2809CA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428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9/2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6822D-7A9B-6049-827D-BCA91B2809CA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239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9/6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6822D-7A9B-6049-827D-BCA91B2809CA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68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9/1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6822D-7A9B-6049-827D-BCA91B2809CA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279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9/5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6822D-7A9B-6049-827D-BCA91B2809CA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244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9/0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6822D-7A9B-6049-827D-BCA91B2809CA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43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9/9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6822D-7A9B-6049-827D-BCA91B2809CA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30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9/4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6822D-7A9B-6049-827D-BCA91B2809CA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592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9/8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6822D-7A9B-6049-827D-BCA91B2809CA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308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9/3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6822D-7A9B-6049-827D-BCA91B2809CA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117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20B8E-90EE-C240-B03D-C1E437CE8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9679F6-B2A2-5E46-8918-ABEA003A9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1BFD45-8979-9F4B-AE62-21F36044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DE9C54-5443-9A49-948D-A17814922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7D0C11-E346-4D44-8B9B-18A3A4807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64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0568CB-7F91-A14C-ADAF-86F1AF4C4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293E32-4D0B-3741-9651-AA86918D8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09F9B8-FF69-1947-B157-6096CBCB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8C3F92-FBEC-8D44-A0B4-74E70852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92456D-88CC-8B45-92ED-82255A845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89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4F00E9-96BD-DF4A-8CD4-2F2F7F200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D7DDD7-16F6-BB46-9D68-C209F4E0B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4333FB-22B5-E444-91C6-98EEC12A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8CC7F5-2FA9-434D-B249-81C5509E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260BAB-E226-0849-A24A-38D55CE0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17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203DEB-4361-3F4B-A33F-FBD1A7CB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8227FF-59C8-3A47-9E22-F6FD38F78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B0C43D-052C-5E4E-8CCD-88D37A14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1EBB1-6AD4-5546-9541-C7671D69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56274D-3DFE-3646-B681-CA8012F6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27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ACFB2-4C6E-3A49-A79E-426C99837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A6714D-40A5-C64F-93E3-F4DEE46CD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C65A81-DD98-424F-9BEC-BBA6E855A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3916E4-6975-0643-BA91-BDBF5F4EE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E873F6-E4AF-4741-A61F-E98E7342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38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B9EE61-DFAA-B74B-B40C-BC6EF8AF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029434-48AF-514C-A929-90D1F45FCF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35F4E0-28D1-F141-9729-5479B9D70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270500-4059-4748-8557-B77082B50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7BA16C-9579-6D49-B5EF-C1EF41646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FAB9AE-6029-8549-9DC4-C68175ED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32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1141F3-FD0C-1145-B4A2-8839B2AA1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E7966F-67F0-D543-B029-22934E15C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9968F6-8674-DE47-87D8-0B9FE878C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4F61594-7B7E-E240-8123-559398ECE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D2804A-536A-3944-9702-113AB54A8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0B6E177-80A7-FB4D-8714-D23848049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9D9DB5A-119F-7040-9D9D-236B2988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8703FA7-394D-C54F-B177-F8EC4A62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73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5C61C-2070-5D4E-8E5A-42BE742BE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B3516A-8DCA-0545-B14C-4A76DB41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8806F36-5FF0-3044-81CA-3A94F0E6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305B44-1475-744E-BB1C-E16F0F0E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01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36BF09-CC86-9249-B900-4ABE6FE2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067E3E-F597-AC4E-87DA-6360A2A5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887BE2-260D-5C45-89D7-9D9BD0A1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39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858B1-FA6F-4942-B79B-B32C18DA0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5F2AC0-E01A-0C43-B737-B94EDB8D9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181819-4AF2-B340-8256-AE63D4DB6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EC4CCC-F744-9E49-A9EA-5C08F9CB4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1F9582-480F-E247-A7A8-529F2B8B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C667FD-89F1-3C4B-A22A-59004C66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8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FE5640-D1EF-7E48-889A-5ACFBD071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2E8C00F-2C7C-E442-B99E-82E376BCB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F00D85-5F94-0148-BDE9-67B459AFE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F49844-7E50-AB41-B431-13B96DC9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C1F9DD-D522-F74F-8E02-D09CE5692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5D7B0A-281B-B24C-B159-8B1FB42B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22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A54E020-14B0-6540-BED1-1A80C62C8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A37250-06B7-2C40-9416-051366049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F3EAC0-C747-5C41-B532-5CC7A5E6B9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D849B-F0AE-4F43-8919-B20C16BE910F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8E3A11-7300-A847-BE4C-53DB20E0A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7C4AF4-8855-6942-8A06-27B097EF1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EBF4D-FE8D-8242-8DEA-46A82F9788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45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2.wdp"/><Relationship Id="rId3" Type="http://schemas.microsoft.com/office/2007/relationships/hdphoto" Target="../media/hdphoto54.wdp"/><Relationship Id="rId7" Type="http://schemas.microsoft.com/office/2007/relationships/hdphoto" Target="../media/hdphoto55.wdp"/><Relationship Id="rId12" Type="http://schemas.microsoft.com/office/2007/relationships/hdphoto" Target="../media/hdphoto58.wdp"/><Relationship Id="rId2" Type="http://schemas.openxmlformats.org/officeDocument/2006/relationships/image" Target="../media/image2.png"/><Relationship Id="rId16" Type="http://schemas.microsoft.com/office/2007/relationships/hdphoto" Target="../media/hdphoto8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36.wdp"/><Relationship Id="rId5" Type="http://schemas.microsoft.com/office/2007/relationships/hdphoto" Target="../media/hdphoto31.wdp"/><Relationship Id="rId15" Type="http://schemas.microsoft.com/office/2007/relationships/hdphoto" Target="../media/hdphoto34.wdp"/><Relationship Id="rId10" Type="http://schemas.microsoft.com/office/2007/relationships/hdphoto" Target="../media/hdphoto57.wdp"/><Relationship Id="rId4" Type="http://schemas.openxmlformats.org/officeDocument/2006/relationships/image" Target="../media/image4.png"/><Relationship Id="rId9" Type="http://schemas.microsoft.com/office/2007/relationships/hdphoto" Target="../media/hdphoto56.wdp"/><Relationship Id="rId14" Type="http://schemas.microsoft.com/office/2007/relationships/hdphoto" Target="../media/hdphoto21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62.wdp"/><Relationship Id="rId3" Type="http://schemas.microsoft.com/office/2007/relationships/hdphoto" Target="../media/hdphoto59.wdp"/><Relationship Id="rId7" Type="http://schemas.microsoft.com/office/2007/relationships/hdphoto" Target="../media/hdphoto55.wdp"/><Relationship Id="rId12" Type="http://schemas.microsoft.com/office/2007/relationships/hdphoto" Target="../media/hdphoto6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12.wdp"/><Relationship Id="rId5" Type="http://schemas.microsoft.com/office/2007/relationships/hdphoto" Target="../media/hdphoto60.wdp"/><Relationship Id="rId10" Type="http://schemas.microsoft.com/office/2007/relationships/hdphoto" Target="../media/hdphoto9.wdp"/><Relationship Id="rId4" Type="http://schemas.openxmlformats.org/officeDocument/2006/relationships/image" Target="../media/image4.png"/><Relationship Id="rId9" Type="http://schemas.microsoft.com/office/2007/relationships/hdphoto" Target="../media/hdphoto18.wdp"/><Relationship Id="rId14" Type="http://schemas.microsoft.com/office/2007/relationships/hdphoto" Target="../media/hdphoto8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66.wdp"/><Relationship Id="rId18" Type="http://schemas.microsoft.com/office/2007/relationships/hdphoto" Target="../media/hdphoto34.wdp"/><Relationship Id="rId3" Type="http://schemas.microsoft.com/office/2007/relationships/hdphoto" Target="../media/hdphoto59.wdp"/><Relationship Id="rId7" Type="http://schemas.microsoft.com/office/2007/relationships/hdphoto" Target="../media/hdphoto63.wdp"/><Relationship Id="rId12" Type="http://schemas.microsoft.com/office/2007/relationships/hdphoto" Target="../media/hdphoto65.wdp"/><Relationship Id="rId17" Type="http://schemas.microsoft.com/office/2007/relationships/hdphoto" Target="../media/hdphoto10.wdp"/><Relationship Id="rId2" Type="http://schemas.openxmlformats.org/officeDocument/2006/relationships/image" Target="../media/image2.png"/><Relationship Id="rId16" Type="http://schemas.microsoft.com/office/2007/relationships/hdphoto" Target="../media/hdphoto67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36.wdp"/><Relationship Id="rId5" Type="http://schemas.microsoft.com/office/2007/relationships/hdphoto" Target="../media/hdphoto31.wdp"/><Relationship Id="rId15" Type="http://schemas.microsoft.com/office/2007/relationships/hdphoto" Target="../media/hdphoto62.wdp"/><Relationship Id="rId10" Type="http://schemas.microsoft.com/office/2007/relationships/hdphoto" Target="../media/hdphoto9.wdp"/><Relationship Id="rId4" Type="http://schemas.openxmlformats.org/officeDocument/2006/relationships/image" Target="../media/image4.png"/><Relationship Id="rId9" Type="http://schemas.microsoft.com/office/2007/relationships/hdphoto" Target="../media/hdphoto64.wdp"/><Relationship Id="rId14" Type="http://schemas.microsoft.com/office/2007/relationships/hdphoto" Target="../media/hdphoto8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71.wdp"/><Relationship Id="rId3" Type="http://schemas.microsoft.com/office/2007/relationships/hdphoto" Target="../media/hdphoto68.wdp"/><Relationship Id="rId7" Type="http://schemas.microsoft.com/office/2007/relationships/hdphoto" Target="../media/hdphoto70.wdp"/><Relationship Id="rId12" Type="http://schemas.microsoft.com/office/2007/relationships/hdphoto" Target="../media/hdphoto7.wdp"/><Relationship Id="rId17" Type="http://schemas.microsoft.com/office/2007/relationships/hdphoto" Target="../media/hdphoto34.wdp"/><Relationship Id="rId2" Type="http://schemas.openxmlformats.org/officeDocument/2006/relationships/image" Target="../media/image2.png"/><Relationship Id="rId16" Type="http://schemas.microsoft.com/office/2007/relationships/hdphoto" Target="../media/hdphoto50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62.wdp"/><Relationship Id="rId5" Type="http://schemas.microsoft.com/office/2007/relationships/hdphoto" Target="../media/hdphoto69.wdp"/><Relationship Id="rId15" Type="http://schemas.microsoft.com/office/2007/relationships/hdphoto" Target="../media/hdphoto29.wdp"/><Relationship Id="rId10" Type="http://schemas.microsoft.com/office/2007/relationships/hdphoto" Target="../media/hdphoto9.wdp"/><Relationship Id="rId4" Type="http://schemas.openxmlformats.org/officeDocument/2006/relationships/image" Target="../media/image4.png"/><Relationship Id="rId9" Type="http://schemas.microsoft.com/office/2007/relationships/hdphoto" Target="../media/hdphoto12.wdp"/><Relationship Id="rId14" Type="http://schemas.microsoft.com/office/2007/relationships/hdphoto" Target="../media/hdphoto72.wd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8.wdp"/><Relationship Id="rId3" Type="http://schemas.microsoft.com/office/2007/relationships/hdphoto" Target="../media/hdphoto73.wdp"/><Relationship Id="rId7" Type="http://schemas.microsoft.com/office/2007/relationships/hdphoto" Target="../media/hdphoto75.wdp"/><Relationship Id="rId12" Type="http://schemas.microsoft.com/office/2007/relationships/hdphoto" Target="../media/hdphoto9.wdp"/><Relationship Id="rId17" Type="http://schemas.microsoft.com/office/2007/relationships/hdphoto" Target="../media/hdphoto79.wdp"/><Relationship Id="rId2" Type="http://schemas.openxmlformats.org/officeDocument/2006/relationships/image" Target="../media/image2.png"/><Relationship Id="rId16" Type="http://schemas.microsoft.com/office/2007/relationships/hdphoto" Target="../media/hdphoto12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8.wdp"/><Relationship Id="rId5" Type="http://schemas.microsoft.com/office/2007/relationships/hdphoto" Target="../media/hdphoto74.wdp"/><Relationship Id="rId15" Type="http://schemas.microsoft.com/office/2007/relationships/hdphoto" Target="../media/hdphoto78.wdp"/><Relationship Id="rId10" Type="http://schemas.microsoft.com/office/2007/relationships/hdphoto" Target="../media/hdphoto76.wdp"/><Relationship Id="rId4" Type="http://schemas.openxmlformats.org/officeDocument/2006/relationships/image" Target="../media/image4.png"/><Relationship Id="rId9" Type="http://schemas.microsoft.com/office/2007/relationships/hdphoto" Target="../media/hdphoto36.wdp"/><Relationship Id="rId14" Type="http://schemas.microsoft.com/office/2007/relationships/hdphoto" Target="../media/hdphoto77.wd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62.wdp"/><Relationship Id="rId3" Type="http://schemas.microsoft.com/office/2007/relationships/hdphoto" Target="../media/hdphoto54.wdp"/><Relationship Id="rId7" Type="http://schemas.microsoft.com/office/2007/relationships/hdphoto" Target="../media/hdphoto55.wdp"/><Relationship Id="rId12" Type="http://schemas.microsoft.com/office/2007/relationships/hdphoto" Target="../media/hdphoto8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8.wdp"/><Relationship Id="rId5" Type="http://schemas.microsoft.com/office/2007/relationships/hdphoto" Target="../media/hdphoto31.wdp"/><Relationship Id="rId10" Type="http://schemas.microsoft.com/office/2007/relationships/hdphoto" Target="../media/hdphoto9.wdp"/><Relationship Id="rId4" Type="http://schemas.openxmlformats.org/officeDocument/2006/relationships/image" Target="../media/image4.png"/><Relationship Id="rId9" Type="http://schemas.microsoft.com/office/2007/relationships/hdphoto" Target="../media/hdphoto80.wdp"/><Relationship Id="rId14" Type="http://schemas.microsoft.com/office/2007/relationships/hdphoto" Target="../media/hdphoto12.wdp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62.wdp"/><Relationship Id="rId18" Type="http://schemas.microsoft.com/office/2007/relationships/hdphoto" Target="../media/hdphoto44.wdp"/><Relationship Id="rId3" Type="http://schemas.microsoft.com/office/2007/relationships/hdphoto" Target="../media/hdphoto82.wdp"/><Relationship Id="rId7" Type="http://schemas.microsoft.com/office/2007/relationships/hdphoto" Target="../media/hdphoto84.wdp"/><Relationship Id="rId12" Type="http://schemas.microsoft.com/office/2007/relationships/hdphoto" Target="../media/hdphoto9.wdp"/><Relationship Id="rId17" Type="http://schemas.microsoft.com/office/2007/relationships/hdphoto" Target="../media/hdphoto33.wdp"/><Relationship Id="rId2" Type="http://schemas.openxmlformats.org/officeDocument/2006/relationships/image" Target="../media/image2.png"/><Relationship Id="rId16" Type="http://schemas.microsoft.com/office/2007/relationships/hdphoto" Target="../media/hdphoto34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20.wdp"/><Relationship Id="rId5" Type="http://schemas.microsoft.com/office/2007/relationships/hdphoto" Target="../media/hdphoto83.wdp"/><Relationship Id="rId15" Type="http://schemas.microsoft.com/office/2007/relationships/hdphoto" Target="../media/hdphoto8.wdp"/><Relationship Id="rId10" Type="http://schemas.microsoft.com/office/2007/relationships/hdphoto" Target="../media/hdphoto7.wdp"/><Relationship Id="rId19" Type="http://schemas.microsoft.com/office/2007/relationships/hdphoto" Target="../media/hdphoto12.wdp"/><Relationship Id="rId4" Type="http://schemas.openxmlformats.org/officeDocument/2006/relationships/image" Target="../media/image4.png"/><Relationship Id="rId9" Type="http://schemas.microsoft.com/office/2007/relationships/hdphoto" Target="../media/hdphoto85.wdp"/><Relationship Id="rId14" Type="http://schemas.microsoft.com/office/2007/relationships/hdphoto" Target="../media/hdphoto67.wdp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90.wdp"/><Relationship Id="rId3" Type="http://schemas.microsoft.com/office/2007/relationships/hdphoto" Target="../media/hdphoto86.wdp"/><Relationship Id="rId7" Type="http://schemas.microsoft.com/office/2007/relationships/hdphoto" Target="../media/hdphoto88.wdp"/><Relationship Id="rId12" Type="http://schemas.microsoft.com/office/2007/relationships/hdphoto" Target="../media/hdphoto89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12.wdp"/><Relationship Id="rId5" Type="http://schemas.microsoft.com/office/2007/relationships/hdphoto" Target="../media/hdphoto87.wdp"/><Relationship Id="rId10" Type="http://schemas.microsoft.com/office/2007/relationships/hdphoto" Target="../media/hdphoto9.wdp"/><Relationship Id="rId4" Type="http://schemas.openxmlformats.org/officeDocument/2006/relationships/image" Target="../media/image4.png"/><Relationship Id="rId9" Type="http://schemas.microsoft.com/office/2007/relationships/hdphoto" Target="../media/hdphoto36.wdp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hdphoto" Target="../media/hdphoto92.wdp"/><Relationship Id="rId13" Type="http://schemas.microsoft.com/office/2007/relationships/hdphoto" Target="../media/hdphoto8.wdp"/><Relationship Id="rId3" Type="http://schemas.microsoft.com/office/2007/relationships/hdphoto" Target="../media/hdphoto23.wdp"/><Relationship Id="rId7" Type="http://schemas.microsoft.com/office/2007/relationships/hdphoto" Target="../media/hdphoto36.wdp"/><Relationship Id="rId12" Type="http://schemas.microsoft.com/office/2007/relationships/hdphoto" Target="../media/hdphoto9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microsoft.com/office/2007/relationships/hdphoto" Target="../media/hdphoto93.wdp"/><Relationship Id="rId5" Type="http://schemas.microsoft.com/office/2007/relationships/hdphoto" Target="../media/hdphoto91.wdp"/><Relationship Id="rId10" Type="http://schemas.microsoft.com/office/2007/relationships/hdphoto" Target="../media/hdphoto12.wdp"/><Relationship Id="rId4" Type="http://schemas.openxmlformats.org/officeDocument/2006/relationships/image" Target="../media/image4.png"/><Relationship Id="rId9" Type="http://schemas.microsoft.com/office/2007/relationships/hdphoto" Target="../media/hdphoto62.wdp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99.wdp"/><Relationship Id="rId3" Type="http://schemas.microsoft.com/office/2007/relationships/hdphoto" Target="../media/hdphoto95.wdp"/><Relationship Id="rId7" Type="http://schemas.microsoft.com/office/2007/relationships/hdphoto" Target="../media/hdphoto97.wdp"/><Relationship Id="rId12" Type="http://schemas.microsoft.com/office/2007/relationships/hdphoto" Target="../media/hdphoto8.wdp"/><Relationship Id="rId2" Type="http://schemas.openxmlformats.org/officeDocument/2006/relationships/image" Target="../media/image8.png"/><Relationship Id="rId16" Type="http://schemas.microsoft.com/office/2007/relationships/hdphoto" Target="../media/hdphoto102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microsoft.com/office/2007/relationships/hdphoto" Target="../media/hdphoto12.wdp"/><Relationship Id="rId5" Type="http://schemas.microsoft.com/office/2007/relationships/hdphoto" Target="../media/hdphoto96.wdp"/><Relationship Id="rId15" Type="http://schemas.microsoft.com/office/2007/relationships/hdphoto" Target="../media/hdphoto101.wdp"/><Relationship Id="rId10" Type="http://schemas.microsoft.com/office/2007/relationships/hdphoto" Target="../media/hdphoto98.wdp"/><Relationship Id="rId4" Type="http://schemas.openxmlformats.org/officeDocument/2006/relationships/image" Target="../media/image9.png"/><Relationship Id="rId9" Type="http://schemas.microsoft.com/office/2007/relationships/hdphoto" Target="../media/hdphoto36.wdp"/><Relationship Id="rId14" Type="http://schemas.microsoft.com/office/2007/relationships/hdphoto" Target="../media/hdphoto100.wdp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04.wdp"/><Relationship Id="rId3" Type="http://schemas.microsoft.com/office/2007/relationships/hdphoto" Target="../media/hdphoto103.wdp"/><Relationship Id="rId7" Type="http://schemas.microsoft.com/office/2007/relationships/hdphoto" Target="../media/hdphoto75.wdp"/><Relationship Id="rId12" Type="http://schemas.microsoft.com/office/2007/relationships/hdphoto" Target="../media/hdphoto8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microsoft.com/office/2007/relationships/hdphoto" Target="../media/hdphoto12.wdp"/><Relationship Id="rId5" Type="http://schemas.microsoft.com/office/2007/relationships/hdphoto" Target="../media/hdphoto60.wdp"/><Relationship Id="rId15" Type="http://schemas.microsoft.com/office/2007/relationships/hdphoto" Target="../media/hdphoto106.wdp"/><Relationship Id="rId10" Type="http://schemas.microsoft.com/office/2007/relationships/hdphoto" Target="../media/hdphoto98.wdp"/><Relationship Id="rId4" Type="http://schemas.openxmlformats.org/officeDocument/2006/relationships/image" Target="../media/image9.png"/><Relationship Id="rId9" Type="http://schemas.microsoft.com/office/2007/relationships/hdphoto" Target="../media/hdphoto36.wdp"/><Relationship Id="rId14" Type="http://schemas.microsoft.com/office/2007/relationships/hdphoto" Target="../media/hdphoto105.wdp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05.wdp"/><Relationship Id="rId3" Type="http://schemas.microsoft.com/office/2007/relationships/hdphoto" Target="../media/hdphoto107.wdp"/><Relationship Id="rId7" Type="http://schemas.microsoft.com/office/2007/relationships/hdphoto" Target="../media/hdphoto109.wdp"/><Relationship Id="rId12" Type="http://schemas.microsoft.com/office/2007/relationships/hdphoto" Target="../media/hdphoto8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microsoft.com/office/2007/relationships/hdphoto" Target="../media/hdphoto110.wdp"/><Relationship Id="rId5" Type="http://schemas.microsoft.com/office/2007/relationships/hdphoto" Target="../media/hdphoto108.wdp"/><Relationship Id="rId10" Type="http://schemas.microsoft.com/office/2007/relationships/hdphoto" Target="../media/hdphoto98.wdp"/><Relationship Id="rId4" Type="http://schemas.openxmlformats.org/officeDocument/2006/relationships/image" Target="../media/image9.png"/><Relationship Id="rId9" Type="http://schemas.microsoft.com/office/2007/relationships/hdphoto" Target="../media/hdphoto12.wdp"/><Relationship Id="rId14" Type="http://schemas.microsoft.com/office/2007/relationships/hdphoto" Target="../media/hdphoto111.wdp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15.wdp"/><Relationship Id="rId3" Type="http://schemas.microsoft.com/office/2007/relationships/hdphoto" Target="../media/hdphoto112.wdp"/><Relationship Id="rId7" Type="http://schemas.microsoft.com/office/2007/relationships/hdphoto" Target="../media/hdphoto113.wdp"/><Relationship Id="rId12" Type="http://schemas.microsoft.com/office/2007/relationships/hdphoto" Target="../media/hdphoto11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microsoft.com/office/2007/relationships/hdphoto" Target="../media/hdphoto12.wdp"/><Relationship Id="rId5" Type="http://schemas.microsoft.com/office/2007/relationships/hdphoto" Target="../media/hdphoto31.wdp"/><Relationship Id="rId10" Type="http://schemas.microsoft.com/office/2007/relationships/hdphoto" Target="../media/hdphoto8.wdp"/><Relationship Id="rId4" Type="http://schemas.openxmlformats.org/officeDocument/2006/relationships/image" Target="../media/image9.png"/><Relationship Id="rId9" Type="http://schemas.microsoft.com/office/2007/relationships/hdphoto" Target="../media/hdphoto10.wdp"/><Relationship Id="rId14" Type="http://schemas.microsoft.com/office/2007/relationships/hdphoto" Target="../media/hdphoto116.wdp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hdphoto" Target="../media/hdphoto119.wdp"/><Relationship Id="rId13" Type="http://schemas.microsoft.com/office/2007/relationships/hdphoto" Target="../media/hdphoto120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microsoft.com/office/2007/relationships/hdphoto" Target="../media/hdphoto8.wdp"/><Relationship Id="rId17" Type="http://schemas.microsoft.com/office/2007/relationships/hdphoto" Target="../media/hdphoto122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18.wdp"/><Relationship Id="rId11" Type="http://schemas.microsoft.com/office/2007/relationships/hdphoto" Target="../media/hdphoto98.wdp"/><Relationship Id="rId5" Type="http://schemas.openxmlformats.org/officeDocument/2006/relationships/image" Target="../media/image9.png"/><Relationship Id="rId15" Type="http://schemas.microsoft.com/office/2007/relationships/hdphoto" Target="../media/hdphoto121.wdp"/><Relationship Id="rId10" Type="http://schemas.microsoft.com/office/2007/relationships/hdphoto" Target="../media/hdphoto36.wdp"/><Relationship Id="rId4" Type="http://schemas.microsoft.com/office/2007/relationships/hdphoto" Target="../media/hdphoto117.wdp"/><Relationship Id="rId9" Type="http://schemas.openxmlformats.org/officeDocument/2006/relationships/image" Target="../media/image7.png"/><Relationship Id="rId14" Type="http://schemas.microsoft.com/office/2007/relationships/hdphoto" Target="../media/hdphoto12.wdp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hdphoto" Target="../media/hdphoto81.wdp"/><Relationship Id="rId13" Type="http://schemas.microsoft.com/office/2007/relationships/hdphoto" Target="../media/hdphoto116.wdp"/><Relationship Id="rId18" Type="http://schemas.microsoft.com/office/2007/relationships/hdphoto" Target="../media/hdphoto121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microsoft.com/office/2007/relationships/hdphoto" Target="../media/hdphoto98.wdp"/><Relationship Id="rId17" Type="http://schemas.microsoft.com/office/2007/relationships/hdphoto" Target="../media/hdphoto126.wdp"/><Relationship Id="rId2" Type="http://schemas.openxmlformats.org/officeDocument/2006/relationships/notesSlide" Target="../notesSlides/notesSlide2.xml"/><Relationship Id="rId16" Type="http://schemas.microsoft.com/office/2007/relationships/hdphoto" Target="../media/hdphoto105.wdp"/><Relationship Id="rId20" Type="http://schemas.microsoft.com/office/2007/relationships/hdphoto" Target="../media/hdphoto127.wdp"/><Relationship Id="rId1" Type="http://schemas.openxmlformats.org/officeDocument/2006/relationships/slideLayout" Target="../slideLayouts/slideLayout7.xml"/><Relationship Id="rId6" Type="http://schemas.microsoft.com/office/2007/relationships/hdphoto" Target="../media/hdphoto31.wdp"/><Relationship Id="rId11" Type="http://schemas.microsoft.com/office/2007/relationships/hdphoto" Target="../media/hdphoto12.wdp"/><Relationship Id="rId5" Type="http://schemas.openxmlformats.org/officeDocument/2006/relationships/image" Target="../media/image9.png"/><Relationship Id="rId15" Type="http://schemas.microsoft.com/office/2007/relationships/hdphoto" Target="../media/hdphoto7.wdp"/><Relationship Id="rId10" Type="http://schemas.microsoft.com/office/2007/relationships/hdphoto" Target="../media/hdphoto124.wdp"/><Relationship Id="rId19" Type="http://schemas.openxmlformats.org/officeDocument/2006/relationships/image" Target="../media/image11.png"/><Relationship Id="rId4" Type="http://schemas.microsoft.com/office/2007/relationships/hdphoto" Target="../media/hdphoto123.wdp"/><Relationship Id="rId9" Type="http://schemas.openxmlformats.org/officeDocument/2006/relationships/image" Target="../media/image7.png"/><Relationship Id="rId14" Type="http://schemas.microsoft.com/office/2007/relationships/hdphoto" Target="../media/hdphoto125.wdp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hdphoto" Target="../media/hdphoto55.wdp"/><Relationship Id="rId13" Type="http://schemas.microsoft.com/office/2007/relationships/hdphoto" Target="../media/hdphoto121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microsoft.com/office/2007/relationships/hdphoto" Target="../media/hdphoto125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29.wdp"/><Relationship Id="rId11" Type="http://schemas.microsoft.com/office/2007/relationships/hdphoto" Target="../media/hdphoto12.wdp"/><Relationship Id="rId5" Type="http://schemas.openxmlformats.org/officeDocument/2006/relationships/image" Target="../media/image9.png"/><Relationship Id="rId15" Type="http://schemas.microsoft.com/office/2007/relationships/hdphoto" Target="../media/hdphoto130.wdp"/><Relationship Id="rId10" Type="http://schemas.microsoft.com/office/2007/relationships/hdphoto" Target="../media/hdphoto44.wdp"/><Relationship Id="rId4" Type="http://schemas.microsoft.com/office/2007/relationships/hdphoto" Target="../media/hdphoto128.wdp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hdphoto" Target="../media/hdphoto98.wdp"/><Relationship Id="rId13" Type="http://schemas.microsoft.com/office/2007/relationships/hdphoto" Target="../media/hdphoto105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microsoft.com/office/2007/relationships/hdphoto" Target="../media/hdphoto10.wdp"/><Relationship Id="rId17" Type="http://schemas.microsoft.com/office/2007/relationships/hdphoto" Target="../media/hdphoto136.wdp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32.wdp"/><Relationship Id="rId11" Type="http://schemas.microsoft.com/office/2007/relationships/hdphoto" Target="../media/hdphoto134.wdp"/><Relationship Id="rId5" Type="http://schemas.openxmlformats.org/officeDocument/2006/relationships/image" Target="../media/image9.png"/><Relationship Id="rId15" Type="http://schemas.microsoft.com/office/2007/relationships/hdphoto" Target="../media/hdphoto135.wdp"/><Relationship Id="rId10" Type="http://schemas.microsoft.com/office/2007/relationships/hdphoto" Target="../media/hdphoto133.wdp"/><Relationship Id="rId4" Type="http://schemas.microsoft.com/office/2007/relationships/hdphoto" Target="../media/hdphoto131.wdp"/><Relationship Id="rId9" Type="http://schemas.openxmlformats.org/officeDocument/2006/relationships/image" Target="../media/image7.png"/><Relationship Id="rId14" Type="http://schemas.microsoft.com/office/2007/relationships/hdphoto" Target="../media/hdphoto12.wdp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hdphoto" Target="../media/hdphoto50.wdp"/><Relationship Id="rId13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12" Type="http://schemas.microsoft.com/office/2007/relationships/hdphoto" Target="../media/hdphoto54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microsoft.com/office/2007/relationships/hdphoto" Target="../media/hdphoto31.wdp"/><Relationship Id="rId11" Type="http://schemas.microsoft.com/office/2007/relationships/hdphoto" Target="../media/hdphoto8.wdp"/><Relationship Id="rId5" Type="http://schemas.openxmlformats.org/officeDocument/2006/relationships/image" Target="../media/image9.png"/><Relationship Id="rId10" Type="http://schemas.microsoft.com/office/2007/relationships/hdphoto" Target="../media/hdphoto10.wdp"/><Relationship Id="rId4" Type="http://schemas.microsoft.com/office/2007/relationships/hdphoto" Target="../media/hdphoto137.wdp"/><Relationship Id="rId9" Type="http://schemas.microsoft.com/office/2007/relationships/hdphoto" Target="../media/hdphoto125.wdp"/><Relationship Id="rId14" Type="http://schemas.microsoft.com/office/2007/relationships/hdphoto" Target="../media/hdphoto138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0.wdp"/><Relationship Id="rId3" Type="http://schemas.microsoft.com/office/2007/relationships/hdphoto" Target="../media/hdphoto3.wdp"/><Relationship Id="rId7" Type="http://schemas.microsoft.com/office/2007/relationships/hdphoto" Target="../media/hdphoto5.wdp"/><Relationship Id="rId12" Type="http://schemas.microsoft.com/office/2007/relationships/hdphoto" Target="../media/hdphoto9.wdp"/><Relationship Id="rId17" Type="http://schemas.microsoft.com/office/2007/relationships/hdphoto" Target="../media/hdphoto14.wdp"/><Relationship Id="rId2" Type="http://schemas.openxmlformats.org/officeDocument/2006/relationships/image" Target="../media/image2.png"/><Relationship Id="rId16" Type="http://schemas.microsoft.com/office/2007/relationships/hdphoto" Target="../media/hdphoto13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8.wdp"/><Relationship Id="rId5" Type="http://schemas.microsoft.com/office/2007/relationships/hdphoto" Target="../media/hdphoto4.wdp"/><Relationship Id="rId15" Type="http://schemas.microsoft.com/office/2007/relationships/hdphoto" Target="../media/hdphoto12.wdp"/><Relationship Id="rId10" Type="http://schemas.microsoft.com/office/2007/relationships/hdphoto" Target="../media/hdphoto7.wdp"/><Relationship Id="rId4" Type="http://schemas.openxmlformats.org/officeDocument/2006/relationships/image" Target="../media/image4.png"/><Relationship Id="rId9" Type="http://schemas.microsoft.com/office/2007/relationships/hdphoto" Target="../media/hdphoto6.wdp"/><Relationship Id="rId14" Type="http://schemas.microsoft.com/office/2007/relationships/hdphoto" Target="../media/hdphoto11.wdp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hdphoto" Target="../media/hdphoto75.wdp"/><Relationship Id="rId13" Type="http://schemas.microsoft.com/office/2007/relationships/hdphoto" Target="../media/hdphoto8.wdp"/><Relationship Id="rId18" Type="http://schemas.microsoft.com/office/2007/relationships/hdphoto" Target="../media/hdphoto144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microsoft.com/office/2007/relationships/hdphoto" Target="../media/hdphoto142.wdp"/><Relationship Id="rId17" Type="http://schemas.microsoft.com/office/2007/relationships/hdphoto" Target="../media/hdphoto143.wdp"/><Relationship Id="rId2" Type="http://schemas.openxmlformats.org/officeDocument/2006/relationships/notesSlide" Target="../notesSlides/notesSlide6.xml"/><Relationship Id="rId16" Type="http://schemas.microsoft.com/office/2007/relationships/hdphoto" Target="../media/hdphoto36.wdp"/><Relationship Id="rId20" Type="http://schemas.microsoft.com/office/2007/relationships/hdphoto" Target="../media/hdphoto145.wdp"/><Relationship Id="rId1" Type="http://schemas.openxmlformats.org/officeDocument/2006/relationships/slideLayout" Target="../slideLayouts/slideLayout7.xml"/><Relationship Id="rId6" Type="http://schemas.microsoft.com/office/2007/relationships/hdphoto" Target="../media/hdphoto140.wdp"/><Relationship Id="rId11" Type="http://schemas.microsoft.com/office/2007/relationships/hdphoto" Target="../media/hdphoto98.wdp"/><Relationship Id="rId5" Type="http://schemas.openxmlformats.org/officeDocument/2006/relationships/image" Target="../media/image9.png"/><Relationship Id="rId15" Type="http://schemas.microsoft.com/office/2007/relationships/hdphoto" Target="../media/hdphoto105.wdp"/><Relationship Id="rId10" Type="http://schemas.microsoft.com/office/2007/relationships/hdphoto" Target="../media/hdphoto141.wdp"/><Relationship Id="rId19" Type="http://schemas.openxmlformats.org/officeDocument/2006/relationships/image" Target="../media/image11.png"/><Relationship Id="rId4" Type="http://schemas.microsoft.com/office/2007/relationships/hdphoto" Target="../media/hdphoto139.wdp"/><Relationship Id="rId9" Type="http://schemas.openxmlformats.org/officeDocument/2006/relationships/image" Target="../media/image7.png"/><Relationship Id="rId14" Type="http://schemas.microsoft.com/office/2007/relationships/hdphoto" Target="../media/hdphoto134.wdp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hdphoto" Target="../media/hdphoto75.wdp"/><Relationship Id="rId13" Type="http://schemas.microsoft.com/office/2007/relationships/hdphoto" Target="../media/hdphoto148.wdp"/><Relationship Id="rId1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microsoft.com/office/2007/relationships/hdphoto" Target="../media/hdphoto12.wdp"/><Relationship Id="rId17" Type="http://schemas.microsoft.com/office/2007/relationships/hdphoto" Target="../media/hdphoto59.wdp"/><Relationship Id="rId2" Type="http://schemas.openxmlformats.org/officeDocument/2006/relationships/notesSlide" Target="../notesSlides/notesSlide7.xml"/><Relationship Id="rId16" Type="http://schemas.microsoft.com/office/2007/relationships/hdphoto" Target="../media/hdphoto105.wdp"/><Relationship Id="rId1" Type="http://schemas.openxmlformats.org/officeDocument/2006/relationships/slideLayout" Target="../slideLayouts/slideLayout7.xml"/><Relationship Id="rId6" Type="http://schemas.microsoft.com/office/2007/relationships/hdphoto" Target="../media/hdphoto147.wdp"/><Relationship Id="rId11" Type="http://schemas.microsoft.com/office/2007/relationships/hdphoto" Target="../media/hdphoto98.wdp"/><Relationship Id="rId5" Type="http://schemas.openxmlformats.org/officeDocument/2006/relationships/image" Target="../media/image9.png"/><Relationship Id="rId15" Type="http://schemas.microsoft.com/office/2007/relationships/hdphoto" Target="../media/hdphoto120.wdp"/><Relationship Id="rId10" Type="http://schemas.microsoft.com/office/2007/relationships/hdphoto" Target="../media/hdphoto10.wdp"/><Relationship Id="rId19" Type="http://schemas.microsoft.com/office/2007/relationships/hdphoto" Target="../media/hdphoto149.wdp"/><Relationship Id="rId4" Type="http://schemas.microsoft.com/office/2007/relationships/hdphoto" Target="../media/hdphoto146.wdp"/><Relationship Id="rId9" Type="http://schemas.openxmlformats.org/officeDocument/2006/relationships/image" Target="../media/image7.png"/><Relationship Id="rId14" Type="http://schemas.microsoft.com/office/2007/relationships/hdphoto" Target="../media/hdphoto77.wdp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hdphoto" Target="../media/hdphoto75.wdp"/><Relationship Id="rId13" Type="http://schemas.microsoft.com/office/2007/relationships/hdphoto" Target="../media/hdphoto8.wdp"/><Relationship Id="rId18" Type="http://schemas.microsoft.com/office/2007/relationships/hdphoto" Target="../media/hdphoto135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microsoft.com/office/2007/relationships/hdphoto" Target="../media/hdphoto125.wdp"/><Relationship Id="rId17" Type="http://schemas.microsoft.com/office/2007/relationships/hdphoto" Target="../media/hdphoto134.wdp"/><Relationship Id="rId2" Type="http://schemas.openxmlformats.org/officeDocument/2006/relationships/notesSlide" Target="../notesSlides/notesSlide8.xml"/><Relationship Id="rId16" Type="http://schemas.microsoft.com/office/2007/relationships/hdphoto" Target="../media/hdphoto152.wdp"/><Relationship Id="rId20" Type="http://schemas.microsoft.com/office/2007/relationships/hdphoto" Target="../media/hdphoto145.wdp"/><Relationship Id="rId1" Type="http://schemas.openxmlformats.org/officeDocument/2006/relationships/slideLayout" Target="../slideLayouts/slideLayout7.xml"/><Relationship Id="rId6" Type="http://schemas.microsoft.com/office/2007/relationships/hdphoto" Target="../media/hdphoto150.wdp"/><Relationship Id="rId11" Type="http://schemas.microsoft.com/office/2007/relationships/hdphoto" Target="../media/hdphoto98.wdp"/><Relationship Id="rId5" Type="http://schemas.openxmlformats.org/officeDocument/2006/relationships/image" Target="../media/image9.png"/><Relationship Id="rId15" Type="http://schemas.microsoft.com/office/2007/relationships/hdphoto" Target="../media/hdphoto12.wdp"/><Relationship Id="rId10" Type="http://schemas.microsoft.com/office/2007/relationships/hdphoto" Target="../media/hdphoto151.wdp"/><Relationship Id="rId19" Type="http://schemas.openxmlformats.org/officeDocument/2006/relationships/image" Target="../media/image11.png"/><Relationship Id="rId4" Type="http://schemas.microsoft.com/office/2007/relationships/hdphoto" Target="../media/hdphoto146.wdp"/><Relationship Id="rId9" Type="http://schemas.openxmlformats.org/officeDocument/2006/relationships/image" Target="../media/image7.png"/><Relationship Id="rId14" Type="http://schemas.microsoft.com/office/2007/relationships/hdphoto" Target="../media/hdphoto44.wdp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hdphoto" Target="../media/hdphoto154.wdp"/><Relationship Id="rId13" Type="http://schemas.microsoft.com/office/2007/relationships/hdphoto" Target="../media/hdphoto155.wdp"/><Relationship Id="rId1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microsoft.com/office/2007/relationships/hdphoto" Target="../media/hdphoto105.wdp"/><Relationship Id="rId17" Type="http://schemas.microsoft.com/office/2007/relationships/hdphoto" Target="../media/hdphoto59.wdp"/><Relationship Id="rId2" Type="http://schemas.openxmlformats.org/officeDocument/2006/relationships/notesSlide" Target="../notesSlides/notesSlide9.xml"/><Relationship Id="rId16" Type="http://schemas.microsoft.com/office/2007/relationships/hdphoto" Target="../media/hdphoto156.wdp"/><Relationship Id="rId1" Type="http://schemas.openxmlformats.org/officeDocument/2006/relationships/slideLayout" Target="../slideLayouts/slideLayout7.xml"/><Relationship Id="rId6" Type="http://schemas.microsoft.com/office/2007/relationships/hdphoto" Target="../media/hdphoto153.wdp"/><Relationship Id="rId11" Type="http://schemas.microsoft.com/office/2007/relationships/hdphoto" Target="../media/hdphoto98.wdp"/><Relationship Id="rId5" Type="http://schemas.openxmlformats.org/officeDocument/2006/relationships/image" Target="../media/image9.png"/><Relationship Id="rId15" Type="http://schemas.microsoft.com/office/2007/relationships/hdphoto" Target="../media/hdphoto126.wdp"/><Relationship Id="rId10" Type="http://schemas.microsoft.com/office/2007/relationships/hdphoto" Target="../media/hdphoto12.wdp"/><Relationship Id="rId19" Type="http://schemas.microsoft.com/office/2007/relationships/hdphoto" Target="../media/hdphoto157.wdp"/><Relationship Id="rId4" Type="http://schemas.microsoft.com/office/2007/relationships/hdphoto" Target="../media/hdphoto23.wdp"/><Relationship Id="rId9" Type="http://schemas.openxmlformats.org/officeDocument/2006/relationships/image" Target="../media/image7.png"/><Relationship Id="rId14" Type="http://schemas.microsoft.com/office/2007/relationships/hdphoto" Target="../media/hdphoto8.wdp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hdphoto" Target="../media/hdphoto159.wdp"/><Relationship Id="rId13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microsoft.com/office/2007/relationships/hdphoto" Target="../media/hdphoto59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microsoft.com/office/2007/relationships/hdphoto" Target="../media/hdphoto83.wdp"/><Relationship Id="rId11" Type="http://schemas.microsoft.com/office/2007/relationships/hdphoto" Target="../media/hdphoto160.wdp"/><Relationship Id="rId5" Type="http://schemas.openxmlformats.org/officeDocument/2006/relationships/image" Target="../media/image9.png"/><Relationship Id="rId10" Type="http://schemas.microsoft.com/office/2007/relationships/hdphoto" Target="../media/hdphoto8.wdp"/><Relationship Id="rId4" Type="http://schemas.microsoft.com/office/2007/relationships/hdphoto" Target="../media/hdphoto158.wdp"/><Relationship Id="rId9" Type="http://schemas.openxmlformats.org/officeDocument/2006/relationships/image" Target="../media/image7.png"/><Relationship Id="rId14" Type="http://schemas.microsoft.com/office/2007/relationships/hdphoto" Target="../media/hdphoto16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8.wdp"/><Relationship Id="rId13" Type="http://schemas.microsoft.com/office/2007/relationships/hdphoto" Target="../media/hdphoto22.wdp"/><Relationship Id="rId3" Type="http://schemas.microsoft.com/office/2007/relationships/hdphoto" Target="../media/hdphoto15.wdp"/><Relationship Id="rId7" Type="http://schemas.microsoft.com/office/2007/relationships/hdphoto" Target="../media/hdphoto17.wdp"/><Relationship Id="rId12" Type="http://schemas.microsoft.com/office/2007/relationships/hdphoto" Target="../media/hdphoto2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microsoft.com/office/2007/relationships/hdphoto" Target="../media/hdphoto10.wdp"/><Relationship Id="rId5" Type="http://schemas.microsoft.com/office/2007/relationships/hdphoto" Target="../media/hdphoto16.wdp"/><Relationship Id="rId10" Type="http://schemas.microsoft.com/office/2007/relationships/hdphoto" Target="../media/hdphoto20.wdp"/><Relationship Id="rId4" Type="http://schemas.openxmlformats.org/officeDocument/2006/relationships/image" Target="../media/image4.png"/><Relationship Id="rId9" Type="http://schemas.microsoft.com/office/2007/relationships/hdphoto" Target="../media/hdphoto19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28.wdp"/><Relationship Id="rId3" Type="http://schemas.microsoft.com/office/2007/relationships/hdphoto" Target="../media/hdphoto23.wdp"/><Relationship Id="rId7" Type="http://schemas.microsoft.com/office/2007/relationships/hdphoto" Target="../media/hdphoto25.wdp"/><Relationship Id="rId12" Type="http://schemas.microsoft.com/office/2007/relationships/hdphoto" Target="../media/hdphoto27.wdp"/><Relationship Id="rId17" Type="http://schemas.microsoft.com/office/2007/relationships/hdphoto" Target="../media/hdphoto8.wdp"/><Relationship Id="rId2" Type="http://schemas.openxmlformats.org/officeDocument/2006/relationships/image" Target="../media/image2.png"/><Relationship Id="rId16" Type="http://schemas.microsoft.com/office/2007/relationships/hdphoto" Target="../media/hdphoto10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18.wdp"/><Relationship Id="rId5" Type="http://schemas.microsoft.com/office/2007/relationships/hdphoto" Target="../media/hdphoto24.wdp"/><Relationship Id="rId15" Type="http://schemas.microsoft.com/office/2007/relationships/hdphoto" Target="../media/hdphoto30.wdp"/><Relationship Id="rId10" Type="http://schemas.microsoft.com/office/2007/relationships/hdphoto" Target="../media/hdphoto9.wdp"/><Relationship Id="rId4" Type="http://schemas.openxmlformats.org/officeDocument/2006/relationships/image" Target="../media/image4.png"/><Relationship Id="rId9" Type="http://schemas.microsoft.com/office/2007/relationships/hdphoto" Target="../media/hdphoto26.wdp"/><Relationship Id="rId14" Type="http://schemas.microsoft.com/office/2007/relationships/hdphoto" Target="../media/hdphoto29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35.wdp"/><Relationship Id="rId3" Type="http://schemas.microsoft.com/office/2007/relationships/hdphoto" Target="../media/hdphoto23.wdp"/><Relationship Id="rId7" Type="http://schemas.microsoft.com/office/2007/relationships/hdphoto" Target="../media/hdphoto32.wdp"/><Relationship Id="rId12" Type="http://schemas.microsoft.com/office/2007/relationships/hdphoto" Target="../media/hdphoto34.wdp"/><Relationship Id="rId2" Type="http://schemas.openxmlformats.org/officeDocument/2006/relationships/image" Target="../media/image2.png"/><Relationship Id="rId16" Type="http://schemas.microsoft.com/office/2007/relationships/hdphoto" Target="../media/hdphoto37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20.wdp"/><Relationship Id="rId5" Type="http://schemas.microsoft.com/office/2007/relationships/hdphoto" Target="../media/hdphoto31.wdp"/><Relationship Id="rId15" Type="http://schemas.microsoft.com/office/2007/relationships/hdphoto" Target="../media/hdphoto36.wdp"/><Relationship Id="rId10" Type="http://schemas.microsoft.com/office/2007/relationships/hdphoto" Target="../media/hdphoto33.wdp"/><Relationship Id="rId4" Type="http://schemas.openxmlformats.org/officeDocument/2006/relationships/image" Target="../media/image4.png"/><Relationship Id="rId9" Type="http://schemas.microsoft.com/office/2007/relationships/hdphoto" Target="../media/hdphoto28.wdp"/><Relationship Id="rId14" Type="http://schemas.microsoft.com/office/2007/relationships/hdphoto" Target="../media/hdphoto8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43.wdp"/><Relationship Id="rId3" Type="http://schemas.microsoft.com/office/2007/relationships/hdphoto" Target="../media/hdphoto38.wdp"/><Relationship Id="rId7" Type="http://schemas.microsoft.com/office/2007/relationships/hdphoto" Target="../media/hdphoto40.wdp"/><Relationship Id="rId12" Type="http://schemas.microsoft.com/office/2007/relationships/hdphoto" Target="../media/hdphoto4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8.wdp"/><Relationship Id="rId5" Type="http://schemas.microsoft.com/office/2007/relationships/hdphoto" Target="../media/hdphoto39.wdp"/><Relationship Id="rId15" Type="http://schemas.microsoft.com/office/2007/relationships/hdphoto" Target="../media/hdphoto45.wdp"/><Relationship Id="rId10" Type="http://schemas.microsoft.com/office/2007/relationships/hdphoto" Target="../media/hdphoto9.wdp"/><Relationship Id="rId4" Type="http://schemas.openxmlformats.org/officeDocument/2006/relationships/image" Target="../media/image4.png"/><Relationship Id="rId9" Type="http://schemas.microsoft.com/office/2007/relationships/hdphoto" Target="../media/hdphoto41.wdp"/><Relationship Id="rId14" Type="http://schemas.microsoft.com/office/2007/relationships/hdphoto" Target="../media/hdphoto44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50.wdp"/><Relationship Id="rId3" Type="http://schemas.microsoft.com/office/2007/relationships/hdphoto" Target="../media/hdphoto46.wdp"/><Relationship Id="rId7" Type="http://schemas.microsoft.com/office/2007/relationships/hdphoto" Target="../media/hdphoto48.wdp"/><Relationship Id="rId12" Type="http://schemas.microsoft.com/office/2007/relationships/hdphoto" Target="../media/hdphoto10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8.wdp"/><Relationship Id="rId5" Type="http://schemas.microsoft.com/office/2007/relationships/hdphoto" Target="../media/hdphoto47.wdp"/><Relationship Id="rId10" Type="http://schemas.microsoft.com/office/2007/relationships/hdphoto" Target="../media/hdphoto9.wdp"/><Relationship Id="rId4" Type="http://schemas.openxmlformats.org/officeDocument/2006/relationships/image" Target="../media/image4.png"/><Relationship Id="rId9" Type="http://schemas.microsoft.com/office/2007/relationships/hdphoto" Target="../media/hdphoto49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53.wdp"/><Relationship Id="rId3" Type="http://schemas.microsoft.com/office/2007/relationships/hdphoto" Target="../media/hdphoto51.wdp"/><Relationship Id="rId7" Type="http://schemas.microsoft.com/office/2007/relationships/hdphoto" Target="../media/hdphoto52.wdp"/><Relationship Id="rId12" Type="http://schemas.microsoft.com/office/2007/relationships/hdphoto" Target="../media/hdphoto9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8.wdp"/><Relationship Id="rId5" Type="http://schemas.microsoft.com/office/2007/relationships/hdphoto" Target="../media/hdphoto31.wdp"/><Relationship Id="rId10" Type="http://schemas.microsoft.com/office/2007/relationships/hdphoto" Target="../media/hdphoto7.wdp"/><Relationship Id="rId4" Type="http://schemas.openxmlformats.org/officeDocument/2006/relationships/image" Target="../media/image4.png"/><Relationship Id="rId9" Type="http://schemas.microsoft.com/office/2007/relationships/hdphoto" Target="../media/hdphoto10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1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E574F2-CBA4-554D-960F-7262C5BE36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Je compte, tu compares.</a:t>
            </a:r>
            <a:br>
              <a:rPr lang="fr-FR" dirty="0"/>
            </a:br>
            <a:r>
              <a:rPr lang="fr-FR" dirty="0"/>
              <a:t>GS : 9.</a:t>
            </a:r>
            <a:br>
              <a:rPr lang="fr-FR" dirty="0"/>
            </a:br>
            <a:r>
              <a:rPr lang="fr-FR" sz="1800" dirty="0"/>
              <a:t>Adapté des ouvrages de Rémi </a:t>
            </a:r>
            <a:r>
              <a:rPr lang="fr-FR" sz="1800" dirty="0" err="1"/>
              <a:t>Brissiaud</a:t>
            </a:r>
            <a:r>
              <a:rPr lang="fr-FR" sz="1800" dirty="0"/>
              <a:t>.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44C488-81C7-5548-902A-621FAD74FD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 lien avec l’album Le tigre mange-t-il de l’herbe?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0B1C63F-4B5A-9E46-BEAA-CA0A6BEDB3E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10643" y="4574938"/>
            <a:ext cx="2824878" cy="180169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97C31F4-C90B-9744-9095-06F94AB0B99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1792" y="4287472"/>
            <a:ext cx="2224416" cy="194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14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2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683DEE9-CC46-2240-A850-562B5BA71C65}"/>
              </a:ext>
            </a:extLst>
          </p:cNvPr>
          <p:cNvCxnSpPr>
            <a:cxnSpLocks/>
          </p:cNvCxnSpPr>
          <p:nvPr/>
        </p:nvCxnSpPr>
        <p:spPr>
          <a:xfrm>
            <a:off x="3796960" y="1651360"/>
            <a:ext cx="0" cy="37194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7" y="-74284"/>
            <a:ext cx="2092449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6" y="58057"/>
              <a:ext cx="209751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2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403B85D-E876-DE46-A307-1A507B39CC83}"/>
              </a:ext>
            </a:extLst>
          </p:cNvPr>
          <p:cNvCxnSpPr>
            <a:cxnSpLocks/>
          </p:cNvCxnSpPr>
          <p:nvPr/>
        </p:nvCxnSpPr>
        <p:spPr>
          <a:xfrm>
            <a:off x="459420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4868308" y="-93223"/>
            <a:ext cx="6597922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232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6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683DEE9-CC46-2240-A850-562B5BA71C65}"/>
              </a:ext>
            </a:extLst>
          </p:cNvPr>
          <p:cNvCxnSpPr>
            <a:cxnSpLocks/>
          </p:cNvCxnSpPr>
          <p:nvPr/>
        </p:nvCxnSpPr>
        <p:spPr>
          <a:xfrm>
            <a:off x="3796960" y="1651360"/>
            <a:ext cx="0" cy="37194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6" y="-74284"/>
            <a:ext cx="5475032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6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403B85D-E876-DE46-A307-1A507B39CC83}"/>
              </a:ext>
            </a:extLst>
          </p:cNvPr>
          <p:cNvCxnSpPr>
            <a:cxnSpLocks/>
          </p:cNvCxnSpPr>
          <p:nvPr/>
        </p:nvCxnSpPr>
        <p:spPr>
          <a:xfrm>
            <a:off x="459420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543ED98-50D8-DF47-B69D-C2AE2BA7B5F1}"/>
              </a:ext>
            </a:extLst>
          </p:cNvPr>
          <p:cNvCxnSpPr>
            <a:cxnSpLocks/>
          </p:cNvCxnSpPr>
          <p:nvPr/>
        </p:nvCxnSpPr>
        <p:spPr>
          <a:xfrm>
            <a:off x="549616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B1D094A-8CDC-EA46-B447-0A5709670DC5}"/>
              </a:ext>
            </a:extLst>
          </p:cNvPr>
          <p:cNvCxnSpPr>
            <a:cxnSpLocks/>
          </p:cNvCxnSpPr>
          <p:nvPr/>
        </p:nvCxnSpPr>
        <p:spPr>
          <a:xfrm>
            <a:off x="6383216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51F5139-9B08-E04E-AB06-4B580794CE10}"/>
              </a:ext>
            </a:extLst>
          </p:cNvPr>
          <p:cNvCxnSpPr>
            <a:cxnSpLocks/>
          </p:cNvCxnSpPr>
          <p:nvPr/>
        </p:nvCxnSpPr>
        <p:spPr>
          <a:xfrm>
            <a:off x="7178217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C367AFD9-39B7-554B-A27B-8665C7868E60}"/>
              </a:ext>
            </a:extLst>
          </p:cNvPr>
          <p:cNvCxnSpPr>
            <a:cxnSpLocks/>
          </p:cNvCxnSpPr>
          <p:nvPr/>
        </p:nvCxnSpPr>
        <p:spPr>
          <a:xfrm>
            <a:off x="8002420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8385242" y="-93223"/>
            <a:ext cx="3080986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463478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814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683DEE9-CC46-2240-A850-562B5BA71C65}"/>
              </a:ext>
            </a:extLst>
          </p:cNvPr>
          <p:cNvCxnSpPr>
            <a:cxnSpLocks/>
          </p:cNvCxnSpPr>
          <p:nvPr/>
        </p:nvCxnSpPr>
        <p:spPr>
          <a:xfrm>
            <a:off x="3796960" y="1651360"/>
            <a:ext cx="0" cy="37194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4" y="-74284"/>
            <a:ext cx="8760155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9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403B85D-E876-DE46-A307-1A507B39CC83}"/>
              </a:ext>
            </a:extLst>
          </p:cNvPr>
          <p:cNvCxnSpPr>
            <a:cxnSpLocks/>
          </p:cNvCxnSpPr>
          <p:nvPr/>
        </p:nvCxnSpPr>
        <p:spPr>
          <a:xfrm>
            <a:off x="459420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543ED98-50D8-DF47-B69D-C2AE2BA7B5F1}"/>
              </a:ext>
            </a:extLst>
          </p:cNvPr>
          <p:cNvCxnSpPr>
            <a:cxnSpLocks/>
          </p:cNvCxnSpPr>
          <p:nvPr/>
        </p:nvCxnSpPr>
        <p:spPr>
          <a:xfrm>
            <a:off x="549616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B1D094A-8CDC-EA46-B447-0A5709670DC5}"/>
              </a:ext>
            </a:extLst>
          </p:cNvPr>
          <p:cNvCxnSpPr>
            <a:cxnSpLocks/>
          </p:cNvCxnSpPr>
          <p:nvPr/>
        </p:nvCxnSpPr>
        <p:spPr>
          <a:xfrm>
            <a:off x="6383216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51F5139-9B08-E04E-AB06-4B580794CE10}"/>
              </a:ext>
            </a:extLst>
          </p:cNvPr>
          <p:cNvCxnSpPr>
            <a:cxnSpLocks/>
          </p:cNvCxnSpPr>
          <p:nvPr/>
        </p:nvCxnSpPr>
        <p:spPr>
          <a:xfrm>
            <a:off x="7178217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C367AFD9-39B7-554B-A27B-8665C7868E60}"/>
              </a:ext>
            </a:extLst>
          </p:cNvPr>
          <p:cNvCxnSpPr>
            <a:cxnSpLocks/>
          </p:cNvCxnSpPr>
          <p:nvPr/>
        </p:nvCxnSpPr>
        <p:spPr>
          <a:xfrm>
            <a:off x="8002420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8613F08A-CE49-394D-A3F9-FC433CD0C6A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8505973" y="5414285"/>
            <a:ext cx="877349" cy="55956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03E72A91-DBD3-0D49-BC1A-7A625DE942D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9342175" y="5414285"/>
            <a:ext cx="877349" cy="559569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BFEF7730-402F-E94A-BCCA-66294E43564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10218962" y="5370776"/>
            <a:ext cx="877349" cy="559569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5E8E76DD-10D9-F747-920F-09D8750E30AE}"/>
              </a:ext>
            </a:extLst>
          </p:cNvPr>
          <p:cNvCxnSpPr>
            <a:cxnSpLocks/>
          </p:cNvCxnSpPr>
          <p:nvPr/>
        </p:nvCxnSpPr>
        <p:spPr>
          <a:xfrm>
            <a:off x="893859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0B047F56-8ADE-F04F-BF76-E5E972EA6F36}"/>
              </a:ext>
            </a:extLst>
          </p:cNvPr>
          <p:cNvCxnSpPr>
            <a:cxnSpLocks/>
          </p:cNvCxnSpPr>
          <p:nvPr/>
        </p:nvCxnSpPr>
        <p:spPr>
          <a:xfrm>
            <a:off x="9759685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8330D298-0392-1B46-B80A-92FC4540C8E1}"/>
              </a:ext>
            </a:extLst>
          </p:cNvPr>
          <p:cNvCxnSpPr>
            <a:cxnSpLocks/>
          </p:cNvCxnSpPr>
          <p:nvPr/>
        </p:nvCxnSpPr>
        <p:spPr>
          <a:xfrm>
            <a:off x="10636763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93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B3D2513-F919-9345-A82D-855619E3A7C9}"/>
              </a:ext>
            </a:extLst>
          </p:cNvPr>
          <p:cNvSpPr/>
          <p:nvPr/>
        </p:nvSpPr>
        <p:spPr>
          <a:xfrm>
            <a:off x="773723" y="1951673"/>
            <a:ext cx="1099624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u="sng" dirty="0"/>
              <a:t>Etape 2 : </a:t>
            </a:r>
            <a:r>
              <a:rPr lang="fr-FR" sz="3200" dirty="0"/>
              <a:t>correspondance terme à terme sans tracé. </a:t>
            </a:r>
          </a:p>
          <a:p>
            <a:endParaRPr lang="fr-FR" sz="3200" dirty="0"/>
          </a:p>
          <a:p>
            <a:pPr marL="1714500" lvl="3" indent="-342900">
              <a:buFont typeface="+mj-lt"/>
              <a:buAutoNum type="arabicPeriod"/>
            </a:pPr>
            <a:r>
              <a:rPr lang="fr-FR" dirty="0"/>
              <a:t>   Comptage dénombrement de chaque collection par apparitions successives.</a:t>
            </a:r>
          </a:p>
          <a:p>
            <a:pPr marL="1885950" lvl="3" indent="-514350">
              <a:buFont typeface="+mj-lt"/>
              <a:buAutoNum type="arabicPeriod"/>
            </a:pPr>
            <a:r>
              <a:rPr lang="fr-FR" dirty="0"/>
              <a:t>Compléter la colonne de gauche en écrivant les quantités dénombrées.</a:t>
            </a:r>
          </a:p>
          <a:p>
            <a:pPr marL="1885950" lvl="3" indent="-514350">
              <a:buFont typeface="+mj-lt"/>
              <a:buAutoNum type="arabicPeriod"/>
            </a:pPr>
            <a:r>
              <a:rPr lang="fr-FR" dirty="0"/>
              <a:t>Imaginer les correspondances terme à terme.</a:t>
            </a:r>
            <a:endParaRPr lang="fr-FR" sz="3200" dirty="0"/>
          </a:p>
          <a:p>
            <a:pPr marL="1885950" lvl="3" indent="-514350">
              <a:buFont typeface="+mj-lt"/>
              <a:buAutoNum type="arabicPeriod"/>
            </a:pPr>
            <a:r>
              <a:rPr lang="fr-FR" dirty="0"/>
              <a:t>Vérifier en traçant les correspondances.</a:t>
            </a:r>
          </a:p>
        </p:txBody>
      </p:sp>
    </p:spTree>
    <p:extLst>
      <p:ext uri="{BB962C8B-B14F-4D97-AF65-F5344CB8AC3E}">
        <p14:creationId xmlns:p14="http://schemas.microsoft.com/office/powerpoint/2010/main" val="1290294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7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5" y="-74284"/>
            <a:ext cx="6324107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7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8613F08A-CE49-394D-A3F9-FC433CD0C6A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8505973" y="5414285"/>
            <a:ext cx="877349" cy="55956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9274892" y="-93223"/>
            <a:ext cx="2191336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463478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820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8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5" y="-74284"/>
            <a:ext cx="7268740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8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8613F08A-CE49-394D-A3F9-FC433CD0C6A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8505973" y="5414285"/>
            <a:ext cx="877349" cy="55956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03E72A91-DBD3-0D49-BC1A-7A625DE942D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9342175" y="5414285"/>
            <a:ext cx="877349" cy="559569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10024656" y="-93223"/>
            <a:ext cx="1441572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463478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386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3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7" y="-74284"/>
            <a:ext cx="2892304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6" y="58057"/>
              <a:ext cx="209751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3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5756518" y="-93223"/>
            <a:ext cx="5709711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802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5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6" y="-74284"/>
            <a:ext cx="4557669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5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7433283" y="-93223"/>
            <a:ext cx="4032945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90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6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6" y="-74284"/>
            <a:ext cx="5475032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6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8385242" y="-93223"/>
            <a:ext cx="3080986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463478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809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0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3303582" y="-93223"/>
            <a:ext cx="8162648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255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3A7EC40-9138-F343-8B1D-B4074DC630B4}"/>
              </a:ext>
            </a:extLst>
          </p:cNvPr>
          <p:cNvSpPr txBox="1"/>
          <p:nvPr/>
        </p:nvSpPr>
        <p:spPr>
          <a:xfrm>
            <a:off x="1179096" y="2310063"/>
            <a:ext cx="103384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u="sng" dirty="0"/>
              <a:t>Etape 1 : </a:t>
            </a:r>
            <a:r>
              <a:rPr lang="fr-FR" sz="3200" dirty="0"/>
              <a:t>comparer les deux quantités par correspondance terme à terme en traçant des liens.</a:t>
            </a:r>
          </a:p>
          <a:p>
            <a:pPr marL="1885950" lvl="3" indent="-514350">
              <a:buFont typeface="+mj-lt"/>
              <a:buAutoNum type="arabicPeriod"/>
            </a:pPr>
            <a:r>
              <a:rPr lang="fr-FR" dirty="0"/>
              <a:t>Comptage dénombrement de chaque collection par apparitions successives</a:t>
            </a:r>
          </a:p>
          <a:p>
            <a:pPr marL="1885950" lvl="3" indent="-514350">
              <a:buFont typeface="+mj-lt"/>
              <a:buAutoNum type="arabicPeriod"/>
            </a:pPr>
            <a:r>
              <a:rPr lang="fr-FR" dirty="0"/>
              <a:t>Compléter la colonne de gauche en écrivant les quantités dénombrées.</a:t>
            </a:r>
          </a:p>
          <a:p>
            <a:pPr marL="1885950" lvl="3" indent="-514350">
              <a:buFont typeface="+mj-lt"/>
              <a:buAutoNum type="arabicPeriod"/>
            </a:pPr>
            <a:r>
              <a:rPr lang="fr-FR" dirty="0"/>
              <a:t>Tracer les correspondances terme à terme.</a:t>
            </a:r>
          </a:p>
          <a:p>
            <a:pPr marL="1885950" lvl="3" indent="-514350">
              <a:buFont typeface="+mj-lt"/>
              <a:buAutoNum type="arabicPeriod"/>
            </a:pPr>
            <a:r>
              <a:rPr lang="fr-FR" dirty="0"/>
              <a:t>Recomposer la quantité : 9 c’est X et encore Y.</a:t>
            </a:r>
          </a:p>
        </p:txBody>
      </p:sp>
    </p:spTree>
    <p:extLst>
      <p:ext uri="{BB962C8B-B14F-4D97-AF65-F5344CB8AC3E}">
        <p14:creationId xmlns:p14="http://schemas.microsoft.com/office/powerpoint/2010/main" val="335070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4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7" y="-74284"/>
            <a:ext cx="3806854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6" y="58057"/>
              <a:ext cx="209751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4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6599023" y="-93223"/>
            <a:ext cx="4867206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713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4" y="-74284"/>
            <a:ext cx="8760155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9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8613F08A-CE49-394D-A3F9-FC433CD0C6A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8505973" y="5414285"/>
            <a:ext cx="877349" cy="55956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03E72A91-DBD3-0D49-BC1A-7A625DE942D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9342175" y="5414285"/>
            <a:ext cx="877349" cy="559569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BFEF7730-402F-E94A-BCCA-66294E43564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10218962" y="5370776"/>
            <a:ext cx="877349" cy="559569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0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2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7" y="-74284"/>
            <a:ext cx="2092449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6" y="58057"/>
              <a:ext cx="209751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2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4868308" y="-93223"/>
            <a:ext cx="6597922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558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1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8" y="-74284"/>
            <a:ext cx="1188948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67" y="58057"/>
              <a:ext cx="3879747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1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4095760" y="-93223"/>
            <a:ext cx="7370470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726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C77991-0177-B34E-ADD5-088A30F27B4F}"/>
              </a:ext>
            </a:extLst>
          </p:cNvPr>
          <p:cNvSpPr/>
          <p:nvPr/>
        </p:nvSpPr>
        <p:spPr>
          <a:xfrm>
            <a:off x="773723" y="1951673"/>
            <a:ext cx="1099624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u="sng" dirty="0"/>
              <a:t>Etape 3 : </a:t>
            </a:r>
            <a:r>
              <a:rPr lang="fr-FR" sz="3200" dirty="0"/>
              <a:t>écouter et interpréter le comptage-dénombrement.</a:t>
            </a:r>
          </a:p>
          <a:p>
            <a:r>
              <a:rPr lang="fr-FR" sz="2400" b="1" i="1" u="sng" dirty="0">
                <a:solidFill>
                  <a:srgbClr val="FF0000"/>
                </a:solidFill>
              </a:rPr>
              <a:t>ATTENTION, NE DEVOILER QU’A LA FIN DE LA DIAPOSITIVE.</a:t>
            </a:r>
          </a:p>
          <a:p>
            <a:pPr marL="1714500" lvl="3" indent="-342900">
              <a:buFont typeface="+mj-lt"/>
              <a:buAutoNum type="arabicPeriod"/>
            </a:pPr>
            <a:r>
              <a:rPr lang="fr-FR" dirty="0"/>
              <a:t>   Sans manipulation informatique: dénombrer la quantité de salades (6) et l’écrire dans la case correspondante.</a:t>
            </a:r>
          </a:p>
          <a:p>
            <a:pPr marL="1885950" lvl="3" indent="-514350">
              <a:buFont typeface="+mj-lt"/>
              <a:buAutoNum type="arabicPeriod"/>
            </a:pPr>
            <a:r>
              <a:rPr lang="fr-FR" dirty="0"/>
              <a:t>Sans manipulation informatique :  dénombrer la quantité de trous (indiquées dans la zone de notes) et l’écrire dans la case correspondante.</a:t>
            </a:r>
          </a:p>
          <a:p>
            <a:pPr marL="1885950" lvl="3" indent="-514350">
              <a:buFont typeface="+mj-lt"/>
              <a:buAutoNum type="arabicPeriod"/>
            </a:pPr>
            <a:r>
              <a:rPr lang="fr-FR" dirty="0"/>
              <a:t>Prévoir combien il manque de trous pour planter les salades en faisant formuler : « il en manque 2 parce que 6 c’est d’abord 4 et encore 2 ».</a:t>
            </a:r>
          </a:p>
          <a:p>
            <a:pPr marL="1885950" lvl="3" indent="-514350">
              <a:buFont typeface="+mj-lt"/>
              <a:buAutoNum type="arabicPeriod"/>
            </a:pPr>
            <a:r>
              <a:rPr lang="fr-FR" dirty="0"/>
              <a:t>Vérifier en révélant les situations.</a:t>
            </a:r>
          </a:p>
        </p:txBody>
      </p:sp>
    </p:spTree>
    <p:extLst>
      <p:ext uri="{BB962C8B-B14F-4D97-AF65-F5344CB8AC3E}">
        <p14:creationId xmlns:p14="http://schemas.microsoft.com/office/powerpoint/2010/main" val="2996581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7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5" y="-74284"/>
            <a:ext cx="6324107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7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8613F08A-CE49-394D-A3F9-FC433CD0C6A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8505973" y="5414285"/>
            <a:ext cx="877349" cy="55956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9274892" y="-93223"/>
            <a:ext cx="2191336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463478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2</a:t>
              </a: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352D46E4-CEFF-254A-9AA6-A4FEDAC613D4}"/>
              </a:ext>
            </a:extLst>
          </p:cNvPr>
          <p:cNvGrpSpPr/>
          <p:nvPr/>
        </p:nvGrpSpPr>
        <p:grpSpPr>
          <a:xfrm>
            <a:off x="3204909" y="-14734"/>
            <a:ext cx="8987091" cy="6712096"/>
            <a:chOff x="3215527" y="112328"/>
            <a:chExt cx="8987091" cy="671209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9ABB5EC-D427-7D43-B819-8B268F1F2442}"/>
                </a:ext>
              </a:extLst>
            </p:cNvPr>
            <p:cNvSpPr/>
            <p:nvPr/>
          </p:nvSpPr>
          <p:spPr>
            <a:xfrm>
              <a:off x="3215527" y="112328"/>
              <a:ext cx="8987091" cy="671209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259EE091-C7DB-6A48-B11B-A3C3D442DA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100000" l="1626" r="100000">
                          <a14:foregroundMark x1="36585" y1="51899" x2="51220" y2="544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-471"/>
            <a:stretch/>
          </p:blipFill>
          <p:spPr>
            <a:xfrm>
              <a:off x="5637056" y="2555854"/>
              <a:ext cx="4612643" cy="2941920"/>
            </a:xfrm>
            <a:prstGeom prst="rect">
              <a:avLst/>
            </a:prstGeom>
          </p:spPr>
        </p:pic>
        <p:pic>
          <p:nvPicPr>
            <p:cNvPr id="34" name="Image 33">
              <a:extLst>
                <a:ext uri="{FF2B5EF4-FFF2-40B4-BE49-F238E27FC236}">
                  <a16:creationId xmlns:a16="http://schemas.microsoft.com/office/drawing/2014/main" id="{D4AD5060-716A-E045-8E20-FDB60A6359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 cstate="email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2463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8239" y="851469"/>
              <a:ext cx="4441731" cy="3875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453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6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6" y="-74284"/>
            <a:ext cx="5475032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6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8385242" y="-93223"/>
            <a:ext cx="3080986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463478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3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B80E43F1-F42D-0D42-A89C-D56A81CAA4E3}"/>
              </a:ext>
            </a:extLst>
          </p:cNvPr>
          <p:cNvGrpSpPr/>
          <p:nvPr/>
        </p:nvGrpSpPr>
        <p:grpSpPr>
          <a:xfrm>
            <a:off x="3204909" y="-14734"/>
            <a:ext cx="8987091" cy="6712096"/>
            <a:chOff x="3215527" y="112328"/>
            <a:chExt cx="8987091" cy="671209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8DF03E9-B2A6-E64F-8E9F-0A7B444789F7}"/>
                </a:ext>
              </a:extLst>
            </p:cNvPr>
            <p:cNvSpPr/>
            <p:nvPr/>
          </p:nvSpPr>
          <p:spPr>
            <a:xfrm>
              <a:off x="3215527" y="112328"/>
              <a:ext cx="8987091" cy="671209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609046FA-8096-BB4D-A8E4-6DABFDEAEB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ackgroundRemoval t="0" b="100000" l="1626" r="100000">
                          <a14:foregroundMark x1="36585" y1="51899" x2="51220" y2="544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-471"/>
            <a:stretch/>
          </p:blipFill>
          <p:spPr>
            <a:xfrm>
              <a:off x="5637056" y="2555854"/>
              <a:ext cx="4612643" cy="2941920"/>
            </a:xfrm>
            <a:prstGeom prst="rect">
              <a:avLst/>
            </a:prstGeom>
          </p:spPr>
        </p:pic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1FC3B94C-F6DD-7F4E-A811-AD73359CC0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 cstate="email"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backgroundRemoval t="2463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8239" y="851469"/>
              <a:ext cx="4441731" cy="3875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005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1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8" y="-74284"/>
            <a:ext cx="1188948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67" y="58057"/>
              <a:ext cx="3879747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1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4095760" y="-93223"/>
            <a:ext cx="7370470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8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9A61C38F-453F-EC46-B291-C8C674D2145C}"/>
              </a:ext>
            </a:extLst>
          </p:cNvPr>
          <p:cNvGrpSpPr/>
          <p:nvPr/>
        </p:nvGrpSpPr>
        <p:grpSpPr>
          <a:xfrm>
            <a:off x="3204909" y="-14734"/>
            <a:ext cx="8987091" cy="6712096"/>
            <a:chOff x="3215527" y="112328"/>
            <a:chExt cx="8987091" cy="671209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7E7D83B-165C-E049-9712-0044BCE91B4F}"/>
                </a:ext>
              </a:extLst>
            </p:cNvPr>
            <p:cNvSpPr/>
            <p:nvPr/>
          </p:nvSpPr>
          <p:spPr>
            <a:xfrm>
              <a:off x="3215527" y="112328"/>
              <a:ext cx="8987091" cy="671209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C5F3F00D-66BB-C24E-8267-6B63882C03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100000" l="1626" r="100000">
                          <a14:foregroundMark x1="36585" y1="51899" x2="51220" y2="544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-471"/>
            <a:stretch/>
          </p:blipFill>
          <p:spPr>
            <a:xfrm>
              <a:off x="5637056" y="2555854"/>
              <a:ext cx="4612643" cy="2941920"/>
            </a:xfrm>
            <a:prstGeom prst="rect">
              <a:avLst/>
            </a:prstGeom>
          </p:spPr>
        </p:pic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88B15F09-1710-1C42-9D81-4F9E5E92E3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email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2463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8239" y="851469"/>
              <a:ext cx="4441731" cy="3875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837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5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6" y="-74284"/>
            <a:ext cx="4557669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5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7433283" y="-93223"/>
            <a:ext cx="4032945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4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2FB96D32-8D3D-CC4E-A55E-E48B4A8851B8}"/>
              </a:ext>
            </a:extLst>
          </p:cNvPr>
          <p:cNvGrpSpPr/>
          <p:nvPr/>
        </p:nvGrpSpPr>
        <p:grpSpPr>
          <a:xfrm>
            <a:off x="3204909" y="-14734"/>
            <a:ext cx="8987091" cy="6712096"/>
            <a:chOff x="3215527" y="112328"/>
            <a:chExt cx="8987091" cy="6712096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F093FDA-BFB4-4444-B09D-78FD3C43E9A5}"/>
                </a:ext>
              </a:extLst>
            </p:cNvPr>
            <p:cNvSpPr/>
            <p:nvPr/>
          </p:nvSpPr>
          <p:spPr>
            <a:xfrm>
              <a:off x="3215527" y="112328"/>
              <a:ext cx="8987091" cy="671209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4BC82528-BC2B-A04E-BA47-CF5CCB28BF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100000" l="1626" r="100000">
                          <a14:foregroundMark x1="36585" y1="51899" x2="51220" y2="544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-471"/>
            <a:stretch/>
          </p:blipFill>
          <p:spPr>
            <a:xfrm>
              <a:off x="5637056" y="2555854"/>
              <a:ext cx="4612643" cy="2941920"/>
            </a:xfrm>
            <a:prstGeom prst="rect">
              <a:avLst/>
            </a:prstGeom>
          </p:spPr>
        </p:pic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06BCDF8F-12F0-5F43-9D0F-1CCEE1DA2B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 cstate="email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2463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8239" y="851469"/>
              <a:ext cx="4441731" cy="3875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318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0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3303582" y="-93223"/>
            <a:ext cx="8162648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9</a:t>
              </a: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8F6657A8-B0C1-F949-949F-AA126733DF59}"/>
              </a:ext>
            </a:extLst>
          </p:cNvPr>
          <p:cNvGrpSpPr/>
          <p:nvPr/>
        </p:nvGrpSpPr>
        <p:grpSpPr>
          <a:xfrm>
            <a:off x="3204909" y="-14734"/>
            <a:ext cx="8987091" cy="6712096"/>
            <a:chOff x="3215527" y="112328"/>
            <a:chExt cx="8987091" cy="671209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41271A5-4121-F840-8BA9-6CA5E3C77EBA}"/>
                </a:ext>
              </a:extLst>
            </p:cNvPr>
            <p:cNvSpPr/>
            <p:nvPr/>
          </p:nvSpPr>
          <p:spPr>
            <a:xfrm>
              <a:off x="3215527" y="112328"/>
              <a:ext cx="8987091" cy="671209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0D6AE288-5DD6-5D43-8CEF-5273142629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1626" r="100000">
                          <a14:foregroundMark x1="36585" y1="51899" x2="51220" y2="544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-471"/>
            <a:stretch/>
          </p:blipFill>
          <p:spPr>
            <a:xfrm>
              <a:off x="5637056" y="2555854"/>
              <a:ext cx="4612643" cy="2941920"/>
            </a:xfrm>
            <a:prstGeom prst="rect">
              <a:avLst/>
            </a:prstGeom>
          </p:spPr>
        </p:pic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2A9AEC82-1685-4140-BEF0-11B6AA98C8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email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2463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8239" y="851469"/>
              <a:ext cx="4441731" cy="3875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936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7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683DEE9-CC46-2240-A850-562B5BA71C65}"/>
              </a:ext>
            </a:extLst>
          </p:cNvPr>
          <p:cNvCxnSpPr>
            <a:cxnSpLocks/>
          </p:cNvCxnSpPr>
          <p:nvPr/>
        </p:nvCxnSpPr>
        <p:spPr>
          <a:xfrm>
            <a:off x="3796960" y="1651360"/>
            <a:ext cx="0" cy="37194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5" y="-74284"/>
            <a:ext cx="6324107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7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403B85D-E876-DE46-A307-1A507B39CC83}"/>
              </a:ext>
            </a:extLst>
          </p:cNvPr>
          <p:cNvCxnSpPr>
            <a:cxnSpLocks/>
          </p:cNvCxnSpPr>
          <p:nvPr/>
        </p:nvCxnSpPr>
        <p:spPr>
          <a:xfrm>
            <a:off x="459420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543ED98-50D8-DF47-B69D-C2AE2BA7B5F1}"/>
              </a:ext>
            </a:extLst>
          </p:cNvPr>
          <p:cNvCxnSpPr>
            <a:cxnSpLocks/>
          </p:cNvCxnSpPr>
          <p:nvPr/>
        </p:nvCxnSpPr>
        <p:spPr>
          <a:xfrm>
            <a:off x="549616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B1D094A-8CDC-EA46-B447-0A5709670DC5}"/>
              </a:ext>
            </a:extLst>
          </p:cNvPr>
          <p:cNvCxnSpPr>
            <a:cxnSpLocks/>
          </p:cNvCxnSpPr>
          <p:nvPr/>
        </p:nvCxnSpPr>
        <p:spPr>
          <a:xfrm>
            <a:off x="6383216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51F5139-9B08-E04E-AB06-4B580794CE10}"/>
              </a:ext>
            </a:extLst>
          </p:cNvPr>
          <p:cNvCxnSpPr>
            <a:cxnSpLocks/>
          </p:cNvCxnSpPr>
          <p:nvPr/>
        </p:nvCxnSpPr>
        <p:spPr>
          <a:xfrm>
            <a:off x="7178217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C367AFD9-39B7-554B-A27B-8665C7868E60}"/>
              </a:ext>
            </a:extLst>
          </p:cNvPr>
          <p:cNvCxnSpPr>
            <a:cxnSpLocks/>
          </p:cNvCxnSpPr>
          <p:nvPr/>
        </p:nvCxnSpPr>
        <p:spPr>
          <a:xfrm>
            <a:off x="8002420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8613F08A-CE49-394D-A3F9-FC433CD0C6A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8505973" y="5414285"/>
            <a:ext cx="877349" cy="55956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5E8E76DD-10D9-F747-920F-09D8750E30AE}"/>
              </a:ext>
            </a:extLst>
          </p:cNvPr>
          <p:cNvCxnSpPr>
            <a:cxnSpLocks/>
          </p:cNvCxnSpPr>
          <p:nvPr/>
        </p:nvCxnSpPr>
        <p:spPr>
          <a:xfrm>
            <a:off x="893859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9274892" y="-93223"/>
            <a:ext cx="2191336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463478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45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4" y="-74284"/>
            <a:ext cx="8760155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9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8613F08A-CE49-394D-A3F9-FC433CD0C6A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8505973" y="5414285"/>
            <a:ext cx="877349" cy="55956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03E72A91-DBD3-0D49-BC1A-7A625DE942D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9342175" y="5414285"/>
            <a:ext cx="877349" cy="559569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BFEF7730-402F-E94A-BCCA-66294E43564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10218962" y="5370776"/>
            <a:ext cx="877349" cy="559569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BDA584C6-E223-854A-8F68-6F12DE2C69A5}"/>
              </a:ext>
            </a:extLst>
          </p:cNvPr>
          <p:cNvGrpSpPr/>
          <p:nvPr/>
        </p:nvGrpSpPr>
        <p:grpSpPr>
          <a:xfrm>
            <a:off x="3204909" y="-14734"/>
            <a:ext cx="8987091" cy="6712096"/>
            <a:chOff x="3215527" y="112328"/>
            <a:chExt cx="8987091" cy="6712096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015D88D-C0BB-7448-8315-C21D9FB6198F}"/>
                </a:ext>
              </a:extLst>
            </p:cNvPr>
            <p:cNvSpPr/>
            <p:nvPr/>
          </p:nvSpPr>
          <p:spPr>
            <a:xfrm>
              <a:off x="3215527" y="112328"/>
              <a:ext cx="8987091" cy="671209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802E3B0C-7796-AA44-ACE4-96FB85D8FA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ackgroundRemoval t="0" b="100000" l="1626" r="100000">
                          <a14:foregroundMark x1="36585" y1="51899" x2="51220" y2="544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-471"/>
            <a:stretch/>
          </p:blipFill>
          <p:spPr>
            <a:xfrm>
              <a:off x="5637056" y="2555854"/>
              <a:ext cx="4612643" cy="2941920"/>
            </a:xfrm>
            <a:prstGeom prst="rect">
              <a:avLst/>
            </a:prstGeom>
          </p:spPr>
        </p:pic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F92EA9C4-F7CE-BE45-903A-4FF56BFC29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 cstate="email"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backgroundRemoval t="2463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8239" y="851469"/>
              <a:ext cx="4441731" cy="3875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589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4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7" y="-74284"/>
            <a:ext cx="3806854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6" y="58057"/>
              <a:ext cx="209751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4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6599023" y="-93223"/>
            <a:ext cx="4867206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5</a:t>
              </a: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CB7F822C-2392-8F48-A9B2-72B29735C746}"/>
              </a:ext>
            </a:extLst>
          </p:cNvPr>
          <p:cNvGrpSpPr/>
          <p:nvPr/>
        </p:nvGrpSpPr>
        <p:grpSpPr>
          <a:xfrm>
            <a:off x="3204909" y="-14734"/>
            <a:ext cx="8987091" cy="6712096"/>
            <a:chOff x="3215527" y="112328"/>
            <a:chExt cx="8987091" cy="671209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61A26B4-04C3-494D-B3D3-A8BBB55CE74D}"/>
                </a:ext>
              </a:extLst>
            </p:cNvPr>
            <p:cNvSpPr/>
            <p:nvPr/>
          </p:nvSpPr>
          <p:spPr>
            <a:xfrm>
              <a:off x="3215527" y="112328"/>
              <a:ext cx="8987091" cy="671209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FB6B8CB9-3F34-374E-9F4C-5F6B770ACA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0" b="100000" l="1626" r="100000">
                          <a14:foregroundMark x1="36585" y1="51899" x2="51220" y2="544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-471"/>
            <a:stretch/>
          </p:blipFill>
          <p:spPr>
            <a:xfrm>
              <a:off x="5637056" y="2555854"/>
              <a:ext cx="4612643" cy="2941920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93291350-F5D4-124C-A0D9-FE35E4A7FF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 cstate="email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2463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8239" y="851469"/>
              <a:ext cx="4441731" cy="3875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78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8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5" y="-74284"/>
            <a:ext cx="7268740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8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8613F08A-CE49-394D-A3F9-FC433CD0C6A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8505973" y="5414285"/>
            <a:ext cx="877349" cy="55956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03E72A91-DBD3-0D49-BC1A-7A625DE942D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9342175" y="5414285"/>
            <a:ext cx="877349" cy="559569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10024656" y="-93223"/>
            <a:ext cx="1441572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463478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1</a:t>
              </a:r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471CED07-9B42-1C4D-827E-4E7BCCF5061A}"/>
              </a:ext>
            </a:extLst>
          </p:cNvPr>
          <p:cNvGrpSpPr/>
          <p:nvPr/>
        </p:nvGrpSpPr>
        <p:grpSpPr>
          <a:xfrm>
            <a:off x="3204909" y="-14734"/>
            <a:ext cx="8987091" cy="6712096"/>
            <a:chOff x="3215527" y="112328"/>
            <a:chExt cx="8987091" cy="6712096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B148F69-8020-2542-9B68-3C3626D70B89}"/>
                </a:ext>
              </a:extLst>
            </p:cNvPr>
            <p:cNvSpPr/>
            <p:nvPr/>
          </p:nvSpPr>
          <p:spPr>
            <a:xfrm>
              <a:off x="3215527" y="112328"/>
              <a:ext cx="8987091" cy="671209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4" name="Image 33">
              <a:extLst>
                <a:ext uri="{FF2B5EF4-FFF2-40B4-BE49-F238E27FC236}">
                  <a16:creationId xmlns:a16="http://schemas.microsoft.com/office/drawing/2014/main" id="{5726369E-5533-6744-A592-368CEEC3A3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ackgroundRemoval t="0" b="100000" l="1626" r="100000">
                          <a14:foregroundMark x1="36585" y1="51899" x2="51220" y2="544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-471"/>
            <a:stretch/>
          </p:blipFill>
          <p:spPr>
            <a:xfrm>
              <a:off x="5637056" y="2555854"/>
              <a:ext cx="4612643" cy="2941920"/>
            </a:xfrm>
            <a:prstGeom prst="rect">
              <a:avLst/>
            </a:prstGeom>
          </p:spPr>
        </p:pic>
        <p:pic>
          <p:nvPicPr>
            <p:cNvPr id="35" name="Image 34">
              <a:extLst>
                <a:ext uri="{FF2B5EF4-FFF2-40B4-BE49-F238E27FC236}">
                  <a16:creationId xmlns:a16="http://schemas.microsoft.com/office/drawing/2014/main" id="{84648825-7169-2C40-97D6-10ABE7205F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 cstate="email"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backgroundRemoval t="2463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8239" y="851469"/>
              <a:ext cx="4441731" cy="3875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44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3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7" y="-74284"/>
            <a:ext cx="2892304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6" y="58057"/>
              <a:ext cx="209751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3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5756518" y="-93223"/>
            <a:ext cx="5709711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6</a:t>
              </a: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4495CFFA-D7A1-054E-B5FA-4283E0864DE8}"/>
              </a:ext>
            </a:extLst>
          </p:cNvPr>
          <p:cNvGrpSpPr/>
          <p:nvPr/>
        </p:nvGrpSpPr>
        <p:grpSpPr>
          <a:xfrm>
            <a:off x="3204909" y="-14734"/>
            <a:ext cx="8987091" cy="6712096"/>
            <a:chOff x="3215527" y="112328"/>
            <a:chExt cx="8987091" cy="6712096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AA2A45-1248-6743-A973-A9AD292FBF6F}"/>
                </a:ext>
              </a:extLst>
            </p:cNvPr>
            <p:cNvSpPr/>
            <p:nvPr/>
          </p:nvSpPr>
          <p:spPr>
            <a:xfrm>
              <a:off x="3215527" y="112328"/>
              <a:ext cx="8987091" cy="671209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0D7F5004-4016-7E41-8084-D26E80398E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0" b="100000" l="1626" r="100000">
                          <a14:foregroundMark x1="36585" y1="51899" x2="51220" y2="544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-471"/>
            <a:stretch/>
          </p:blipFill>
          <p:spPr>
            <a:xfrm>
              <a:off x="5637056" y="2555854"/>
              <a:ext cx="4612643" cy="2941920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FD51AEF0-DDE0-E34D-AEAE-11A5BFFAE3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 cstate="email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2463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8239" y="851469"/>
              <a:ext cx="4441731" cy="3875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268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2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7" y="-74284"/>
            <a:ext cx="2092449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6" y="58057"/>
              <a:ext cx="209751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2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4868308" y="-93223"/>
            <a:ext cx="6597922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7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DA7F5B83-79CC-664B-946C-4BBA478F6537}"/>
              </a:ext>
            </a:extLst>
          </p:cNvPr>
          <p:cNvGrpSpPr/>
          <p:nvPr/>
        </p:nvGrpSpPr>
        <p:grpSpPr>
          <a:xfrm>
            <a:off x="3204909" y="-14734"/>
            <a:ext cx="8987091" cy="6712096"/>
            <a:chOff x="3215527" y="112328"/>
            <a:chExt cx="8987091" cy="671209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05F8830-8087-4D4F-B0C7-01473EC6A985}"/>
                </a:ext>
              </a:extLst>
            </p:cNvPr>
            <p:cNvSpPr/>
            <p:nvPr/>
          </p:nvSpPr>
          <p:spPr>
            <a:xfrm>
              <a:off x="3215527" y="112328"/>
              <a:ext cx="8987091" cy="671209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D27DA450-35CB-DA47-B8FA-6AC79CB75D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1626" r="100000">
                          <a14:foregroundMark x1="36585" y1="51899" x2="51220" y2="544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-471"/>
            <a:stretch/>
          </p:blipFill>
          <p:spPr>
            <a:xfrm>
              <a:off x="5637056" y="2555854"/>
              <a:ext cx="4612643" cy="2941920"/>
            </a:xfrm>
            <a:prstGeom prst="rect">
              <a:avLst/>
            </a:prstGeom>
          </p:spPr>
        </p:pic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84D6EB51-EB50-984B-B444-5287DE8B25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email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2463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48239" y="851469"/>
              <a:ext cx="4441731" cy="3875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892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0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3303582" y="-93223"/>
            <a:ext cx="8162648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397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4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683DEE9-CC46-2240-A850-562B5BA71C65}"/>
              </a:ext>
            </a:extLst>
          </p:cNvPr>
          <p:cNvCxnSpPr>
            <a:cxnSpLocks/>
          </p:cNvCxnSpPr>
          <p:nvPr/>
        </p:nvCxnSpPr>
        <p:spPr>
          <a:xfrm>
            <a:off x="3796960" y="1651360"/>
            <a:ext cx="0" cy="37194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7" y="-74284"/>
            <a:ext cx="3806854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6" y="58057"/>
              <a:ext cx="209751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4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403B85D-E876-DE46-A307-1A507B39CC83}"/>
              </a:ext>
            </a:extLst>
          </p:cNvPr>
          <p:cNvCxnSpPr>
            <a:cxnSpLocks/>
          </p:cNvCxnSpPr>
          <p:nvPr/>
        </p:nvCxnSpPr>
        <p:spPr>
          <a:xfrm>
            <a:off x="459420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543ED98-50D8-DF47-B69D-C2AE2BA7B5F1}"/>
              </a:ext>
            </a:extLst>
          </p:cNvPr>
          <p:cNvCxnSpPr>
            <a:cxnSpLocks/>
          </p:cNvCxnSpPr>
          <p:nvPr/>
        </p:nvCxnSpPr>
        <p:spPr>
          <a:xfrm>
            <a:off x="549616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B1D094A-8CDC-EA46-B447-0A5709670DC5}"/>
              </a:ext>
            </a:extLst>
          </p:cNvPr>
          <p:cNvCxnSpPr>
            <a:cxnSpLocks/>
          </p:cNvCxnSpPr>
          <p:nvPr/>
        </p:nvCxnSpPr>
        <p:spPr>
          <a:xfrm>
            <a:off x="6383216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6599023" y="-93223"/>
            <a:ext cx="4867206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939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1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683DEE9-CC46-2240-A850-562B5BA71C65}"/>
              </a:ext>
            </a:extLst>
          </p:cNvPr>
          <p:cNvCxnSpPr>
            <a:cxnSpLocks/>
          </p:cNvCxnSpPr>
          <p:nvPr/>
        </p:nvCxnSpPr>
        <p:spPr>
          <a:xfrm>
            <a:off x="3796960" y="1651360"/>
            <a:ext cx="0" cy="37194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8" y="-74284"/>
            <a:ext cx="1188948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67" y="58057"/>
              <a:ext cx="3879747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1</a:t>
              </a: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4095760" y="-93223"/>
            <a:ext cx="7370470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612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8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683DEE9-CC46-2240-A850-562B5BA71C65}"/>
              </a:ext>
            </a:extLst>
          </p:cNvPr>
          <p:cNvCxnSpPr>
            <a:cxnSpLocks/>
          </p:cNvCxnSpPr>
          <p:nvPr/>
        </p:nvCxnSpPr>
        <p:spPr>
          <a:xfrm>
            <a:off x="3796960" y="1651360"/>
            <a:ext cx="0" cy="37194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5" y="-74284"/>
            <a:ext cx="7268740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8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403B85D-E876-DE46-A307-1A507B39CC83}"/>
              </a:ext>
            </a:extLst>
          </p:cNvPr>
          <p:cNvCxnSpPr>
            <a:cxnSpLocks/>
          </p:cNvCxnSpPr>
          <p:nvPr/>
        </p:nvCxnSpPr>
        <p:spPr>
          <a:xfrm>
            <a:off x="459420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543ED98-50D8-DF47-B69D-C2AE2BA7B5F1}"/>
              </a:ext>
            </a:extLst>
          </p:cNvPr>
          <p:cNvCxnSpPr>
            <a:cxnSpLocks/>
          </p:cNvCxnSpPr>
          <p:nvPr/>
        </p:nvCxnSpPr>
        <p:spPr>
          <a:xfrm>
            <a:off x="549616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B1D094A-8CDC-EA46-B447-0A5709670DC5}"/>
              </a:ext>
            </a:extLst>
          </p:cNvPr>
          <p:cNvCxnSpPr>
            <a:cxnSpLocks/>
          </p:cNvCxnSpPr>
          <p:nvPr/>
        </p:nvCxnSpPr>
        <p:spPr>
          <a:xfrm>
            <a:off x="6383216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51F5139-9B08-E04E-AB06-4B580794CE10}"/>
              </a:ext>
            </a:extLst>
          </p:cNvPr>
          <p:cNvCxnSpPr>
            <a:cxnSpLocks/>
          </p:cNvCxnSpPr>
          <p:nvPr/>
        </p:nvCxnSpPr>
        <p:spPr>
          <a:xfrm>
            <a:off x="7178217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C367AFD9-39B7-554B-A27B-8665C7868E60}"/>
              </a:ext>
            </a:extLst>
          </p:cNvPr>
          <p:cNvCxnSpPr>
            <a:cxnSpLocks/>
          </p:cNvCxnSpPr>
          <p:nvPr/>
        </p:nvCxnSpPr>
        <p:spPr>
          <a:xfrm>
            <a:off x="8002420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071E4AE0-F28A-B942-A5FD-9D6131CFEF3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7611705" y="5414285"/>
            <a:ext cx="877349" cy="559569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8613F08A-CE49-394D-A3F9-FC433CD0C6A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8505973" y="5414285"/>
            <a:ext cx="877349" cy="55956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03E72A91-DBD3-0D49-BC1A-7A625DE942D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9342175" y="5414285"/>
            <a:ext cx="877349" cy="559569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5E8E76DD-10D9-F747-920F-09D8750E30AE}"/>
              </a:ext>
            </a:extLst>
          </p:cNvPr>
          <p:cNvCxnSpPr>
            <a:cxnSpLocks/>
          </p:cNvCxnSpPr>
          <p:nvPr/>
        </p:nvCxnSpPr>
        <p:spPr>
          <a:xfrm>
            <a:off x="893859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0B047F56-8ADE-F04F-BF76-E5E972EA6F36}"/>
              </a:ext>
            </a:extLst>
          </p:cNvPr>
          <p:cNvCxnSpPr>
            <a:cxnSpLocks/>
          </p:cNvCxnSpPr>
          <p:nvPr/>
        </p:nvCxnSpPr>
        <p:spPr>
          <a:xfrm>
            <a:off x="9759685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10024656" y="-93223"/>
            <a:ext cx="1441572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463478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118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5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683DEE9-CC46-2240-A850-562B5BA71C65}"/>
              </a:ext>
            </a:extLst>
          </p:cNvPr>
          <p:cNvCxnSpPr>
            <a:cxnSpLocks/>
          </p:cNvCxnSpPr>
          <p:nvPr/>
        </p:nvCxnSpPr>
        <p:spPr>
          <a:xfrm>
            <a:off x="3796960" y="1651360"/>
            <a:ext cx="0" cy="37194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6" y="-74284"/>
            <a:ext cx="4557669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5" y="58057"/>
              <a:ext cx="131455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5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403B85D-E876-DE46-A307-1A507B39CC83}"/>
              </a:ext>
            </a:extLst>
          </p:cNvPr>
          <p:cNvCxnSpPr>
            <a:cxnSpLocks/>
          </p:cNvCxnSpPr>
          <p:nvPr/>
        </p:nvCxnSpPr>
        <p:spPr>
          <a:xfrm>
            <a:off x="459420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543ED98-50D8-DF47-B69D-C2AE2BA7B5F1}"/>
              </a:ext>
            </a:extLst>
          </p:cNvPr>
          <p:cNvCxnSpPr>
            <a:cxnSpLocks/>
          </p:cNvCxnSpPr>
          <p:nvPr/>
        </p:nvCxnSpPr>
        <p:spPr>
          <a:xfrm>
            <a:off x="549616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B1D094A-8CDC-EA46-B447-0A5709670DC5}"/>
              </a:ext>
            </a:extLst>
          </p:cNvPr>
          <p:cNvCxnSpPr>
            <a:cxnSpLocks/>
          </p:cNvCxnSpPr>
          <p:nvPr/>
        </p:nvCxnSpPr>
        <p:spPr>
          <a:xfrm>
            <a:off x="6383216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51F5139-9B08-E04E-AB06-4B580794CE10}"/>
              </a:ext>
            </a:extLst>
          </p:cNvPr>
          <p:cNvCxnSpPr>
            <a:cxnSpLocks/>
          </p:cNvCxnSpPr>
          <p:nvPr/>
        </p:nvCxnSpPr>
        <p:spPr>
          <a:xfrm>
            <a:off x="7178217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F5E29EB5-2DFC-5F48-8E7C-250E057D1D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925739" y="5414285"/>
            <a:ext cx="877349" cy="559569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04317E7C-D58D-0146-8514-B457DB5F8E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6767476" y="5414285"/>
            <a:ext cx="877349" cy="559569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7433283" y="-93223"/>
            <a:ext cx="4032945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48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7D89657-777B-7E42-8EE7-8CE53E9F72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638" y="172995"/>
          <a:ext cx="11924270" cy="652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470">
                  <a:extLst>
                    <a:ext uri="{9D8B030D-6E8A-4147-A177-3AD203B41FA5}">
                      <a16:colId xmlns:a16="http://schemas.microsoft.com/office/drawing/2014/main" val="901193513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35874050"/>
                    </a:ext>
                  </a:extLst>
                </a:gridCol>
              </a:tblGrid>
              <a:tr h="6524367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194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E763050-4C99-E44B-BCFE-13144003B68A}"/>
              </a:ext>
            </a:extLst>
          </p:cNvPr>
          <p:cNvSpPr/>
          <p:nvPr/>
        </p:nvSpPr>
        <p:spPr>
          <a:xfrm>
            <a:off x="1544595" y="1458097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061FCC-4581-0D46-B9DF-D56ED72B5AFA}"/>
              </a:ext>
            </a:extLst>
          </p:cNvPr>
          <p:cNvSpPr/>
          <p:nvPr/>
        </p:nvSpPr>
        <p:spPr>
          <a:xfrm>
            <a:off x="1544595" y="5841330"/>
            <a:ext cx="1643448" cy="2436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E560200-C6F8-B344-99F4-2235B56CBC7F}"/>
              </a:ext>
            </a:extLst>
          </p:cNvPr>
          <p:cNvSpPr txBox="1"/>
          <p:nvPr/>
        </p:nvSpPr>
        <p:spPr>
          <a:xfrm>
            <a:off x="1797438" y="499145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396404-0130-5D41-9CE1-C08B0FE5FBBD}"/>
              </a:ext>
            </a:extLst>
          </p:cNvPr>
          <p:cNvSpPr txBox="1"/>
          <p:nvPr/>
        </p:nvSpPr>
        <p:spPr>
          <a:xfrm>
            <a:off x="1781853" y="4590683"/>
            <a:ext cx="1168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/>
              <a:t>3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683DEE9-CC46-2240-A850-562B5BA71C65}"/>
              </a:ext>
            </a:extLst>
          </p:cNvPr>
          <p:cNvCxnSpPr>
            <a:cxnSpLocks/>
          </p:cNvCxnSpPr>
          <p:nvPr/>
        </p:nvCxnSpPr>
        <p:spPr>
          <a:xfrm>
            <a:off x="3796960" y="1651360"/>
            <a:ext cx="0" cy="37194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BB314E90-6B58-2E45-8BEA-CB90ADC34B9E}"/>
              </a:ext>
            </a:extLst>
          </p:cNvPr>
          <p:cNvGrpSpPr/>
          <p:nvPr/>
        </p:nvGrpSpPr>
        <p:grpSpPr>
          <a:xfrm>
            <a:off x="2950787" y="-74284"/>
            <a:ext cx="2892304" cy="2226546"/>
            <a:chOff x="3324754" y="58057"/>
            <a:chExt cx="8383024" cy="2226546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BD7606B-9055-BD41-ABF5-EF9FA76C7A85}"/>
                </a:ext>
              </a:extLst>
            </p:cNvPr>
            <p:cNvSpPr/>
            <p:nvPr/>
          </p:nvSpPr>
          <p:spPr>
            <a:xfrm>
              <a:off x="3324754" y="630290"/>
              <a:ext cx="8383024" cy="1654313"/>
            </a:xfrm>
            <a:prstGeom prst="ellipse">
              <a:avLst/>
            </a:prstGeom>
            <a:noFill/>
            <a:ln w="127000"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Légende encadrée 2 21">
              <a:extLst>
                <a:ext uri="{FF2B5EF4-FFF2-40B4-BE49-F238E27FC236}">
                  <a16:creationId xmlns:a16="http://schemas.microsoft.com/office/drawing/2014/main" id="{8FBFF258-6041-AF4A-A7EA-02B2380E3987}"/>
                </a:ext>
              </a:extLst>
            </p:cNvPr>
            <p:cNvSpPr/>
            <p:nvPr/>
          </p:nvSpPr>
          <p:spPr>
            <a:xfrm>
              <a:off x="4691876" y="58057"/>
              <a:ext cx="2097514" cy="881965"/>
            </a:xfrm>
            <a:prstGeom prst="borderCallout2">
              <a:avLst/>
            </a:prstGeom>
            <a:solidFill>
              <a:srgbClr val="F43DF9"/>
            </a:solidFill>
            <a:ln>
              <a:solidFill>
                <a:srgbClr val="F43D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/>
                <a:t>3</a:t>
              </a:r>
            </a:p>
          </p:txBody>
        </p:sp>
      </p:grp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403B85D-E876-DE46-A307-1A507B39CC83}"/>
              </a:ext>
            </a:extLst>
          </p:cNvPr>
          <p:cNvCxnSpPr>
            <a:cxnSpLocks/>
          </p:cNvCxnSpPr>
          <p:nvPr/>
        </p:nvCxnSpPr>
        <p:spPr>
          <a:xfrm>
            <a:off x="459420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543ED98-50D8-DF47-B69D-C2AE2BA7B5F1}"/>
              </a:ext>
            </a:extLst>
          </p:cNvPr>
          <p:cNvCxnSpPr>
            <a:cxnSpLocks/>
          </p:cNvCxnSpPr>
          <p:nvPr/>
        </p:nvCxnSpPr>
        <p:spPr>
          <a:xfrm>
            <a:off x="5496162" y="1699474"/>
            <a:ext cx="0" cy="3671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age 36">
            <a:extLst>
              <a:ext uri="{FF2B5EF4-FFF2-40B4-BE49-F238E27FC236}">
                <a16:creationId xmlns:a16="http://schemas.microsoft.com/office/drawing/2014/main" id="{C3DA55B5-6113-854D-9D51-ED752A6259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-15184" y="4890165"/>
            <a:ext cx="1626948" cy="1037659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7E0E719E-D8D6-104A-968B-3F15182526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99" y="415903"/>
            <a:ext cx="1566665" cy="136681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150EA9AD-5A63-B44D-A12B-38759A90E6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3423464" y="5414285"/>
            <a:ext cx="877349" cy="55956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348FE998-2A07-3242-AACC-B5B2654387E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8079" y="734589"/>
            <a:ext cx="1049497" cy="9156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E0D57BF0-A2B3-104C-A233-79F0BD5129B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4229124" y="5414285"/>
            <a:ext cx="877349" cy="559569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79648C35-AB8B-B346-AB41-4A31D558D8B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3739" y="734589"/>
            <a:ext cx="1049497" cy="915617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35B8AE53-9562-5243-AAB7-B72113899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1626" r="100000">
                        <a14:foregroundMark x1="36585" y1="51899" x2="51220" y2="54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-471"/>
          <a:stretch/>
        </p:blipFill>
        <p:spPr>
          <a:xfrm>
            <a:off x="5070861" y="5414285"/>
            <a:ext cx="877349" cy="559569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7286003-BD1A-3349-AC6E-C82B613809E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5476" y="734589"/>
            <a:ext cx="1049497" cy="91561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A8B61DD-39CA-EB41-A767-47B67932E86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0354" y="734589"/>
            <a:ext cx="1049497" cy="91561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C2D40B0F-ADC8-9743-84B8-1A43F7DA9E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91" y="734589"/>
            <a:ext cx="1049497" cy="915617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E3176313-FA7A-8D47-9A2D-A2D897D8B7F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76320" y="734589"/>
            <a:ext cx="1049497" cy="915617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1DED1FDF-A9CD-AE4B-8476-D8ED3C53E8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0588" y="734589"/>
            <a:ext cx="1049497" cy="91561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CB46DB5-C8EB-A84F-9130-247E2F8202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6790" y="734589"/>
            <a:ext cx="1049497" cy="91561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9E6A8D2E-855B-1147-A4B0-329E7E837A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6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3577" y="691080"/>
            <a:ext cx="1049497" cy="915617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E3EBA2B4-3C20-FB4A-9AEC-C70CC03BF2E3}"/>
              </a:ext>
            </a:extLst>
          </p:cNvPr>
          <p:cNvGrpSpPr/>
          <p:nvPr/>
        </p:nvGrpSpPr>
        <p:grpSpPr>
          <a:xfrm>
            <a:off x="5756518" y="-93223"/>
            <a:ext cx="5709711" cy="1750558"/>
            <a:chOff x="11123322" y="-76838"/>
            <a:chExt cx="923485" cy="231203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FC3CD3C-E398-1D40-97D9-6722CAFED431}"/>
                </a:ext>
              </a:extLst>
            </p:cNvPr>
            <p:cNvSpPr/>
            <p:nvPr/>
          </p:nvSpPr>
          <p:spPr>
            <a:xfrm>
              <a:off x="11123322" y="940022"/>
              <a:ext cx="923485" cy="1295178"/>
            </a:xfrm>
            <a:prstGeom prst="rect">
              <a:avLst/>
            </a:prstGeom>
            <a:noFill/>
            <a:ln w="127000">
              <a:solidFill>
                <a:srgbClr val="5EF0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Légende sans bordure 3 61">
              <a:extLst>
                <a:ext uri="{FF2B5EF4-FFF2-40B4-BE49-F238E27FC236}">
                  <a16:creationId xmlns:a16="http://schemas.microsoft.com/office/drawing/2014/main" id="{27C61970-4844-3441-AE48-F53C675CCF54}"/>
                </a:ext>
              </a:extLst>
            </p:cNvPr>
            <p:cNvSpPr/>
            <p:nvPr/>
          </p:nvSpPr>
          <p:spPr>
            <a:xfrm>
              <a:off x="11204694" y="-76838"/>
              <a:ext cx="199941" cy="943429"/>
            </a:xfrm>
            <a:prstGeom prst="callout3">
              <a:avLst>
                <a:gd name="adj1" fmla="val 18750"/>
                <a:gd name="adj2" fmla="val -8333"/>
                <a:gd name="adj3" fmla="val 21827"/>
                <a:gd name="adj4" fmla="val 10686"/>
                <a:gd name="adj5" fmla="val 4616"/>
                <a:gd name="adj6" fmla="val 5557"/>
                <a:gd name="adj7" fmla="val 108348"/>
                <a:gd name="adj8" fmla="val -10043"/>
              </a:avLst>
            </a:prstGeom>
            <a:solidFill>
              <a:srgbClr val="5EF0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7200" dirty="0">
                  <a:solidFill>
                    <a:srgbClr val="0070C0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238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362</Words>
  <Application>Microsoft Macintosh PowerPoint</Application>
  <PresentationFormat>Grand écran</PresentationFormat>
  <Paragraphs>153</Paragraphs>
  <Slides>34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Thème Office</vt:lpstr>
      <vt:lpstr>Je compte, tu compares. GS : 9. Adapté des ouvrages de Rémi Brissiaud.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compte, tu compares. Adapté des ouvrages de Rémi Brissiaud.</dc:title>
  <dc:creator>Isabelle Chahbazian</dc:creator>
  <cp:lastModifiedBy>Microsoft Office User</cp:lastModifiedBy>
  <cp:revision>21</cp:revision>
  <dcterms:created xsi:type="dcterms:W3CDTF">2019-08-03T13:03:39Z</dcterms:created>
  <dcterms:modified xsi:type="dcterms:W3CDTF">2021-03-01T08:46:50Z</dcterms:modified>
</cp:coreProperties>
</file>