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418" cy="511161"/>
          </a:xfrm>
          <a:prstGeom prst="rect">
            <a:avLst/>
          </a:prstGeom>
        </p:spPr>
        <p:txBody>
          <a:bodyPr vert="horz" lIns="94183" tIns="47092" rIns="94183" bIns="4709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37" y="0"/>
            <a:ext cx="3076417" cy="511161"/>
          </a:xfrm>
          <a:prstGeom prst="rect">
            <a:avLst/>
          </a:prstGeom>
        </p:spPr>
        <p:txBody>
          <a:bodyPr vert="horz" lIns="94183" tIns="47092" rIns="94183" bIns="47092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68350"/>
            <a:ext cx="26574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83" tIns="47092" rIns="94183" bIns="4709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437" y="4860912"/>
            <a:ext cx="5680427" cy="4605332"/>
          </a:xfrm>
          <a:prstGeom prst="rect">
            <a:avLst/>
          </a:prstGeom>
        </p:spPr>
        <p:txBody>
          <a:bodyPr vert="horz" lIns="94183" tIns="47092" rIns="94183" bIns="4709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24"/>
            <a:ext cx="3076418" cy="511161"/>
          </a:xfrm>
          <a:prstGeom prst="rect">
            <a:avLst/>
          </a:prstGeom>
        </p:spPr>
        <p:txBody>
          <a:bodyPr vert="horz" lIns="94183" tIns="47092" rIns="94183" bIns="4709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37" y="9721824"/>
            <a:ext cx="3076417" cy="511161"/>
          </a:xfrm>
          <a:prstGeom prst="rect">
            <a:avLst/>
          </a:prstGeom>
        </p:spPr>
        <p:txBody>
          <a:bodyPr vert="horz" lIns="94183" tIns="47092" rIns="94183" bIns="47092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01/01/2014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453171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28800" y="4665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Les nombres jusqu’à 999 999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32656" y="592565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dirty="0" smtClean="0"/>
              <a:t>: écrire les grands nombres en chiffres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0" y="67655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à coins arrondis 30"/>
          <p:cNvSpPr/>
          <p:nvPr/>
        </p:nvSpPr>
        <p:spPr>
          <a:xfrm>
            <a:off x="381422" y="4718974"/>
            <a:ext cx="424847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: décomposer les grands nombres </a:t>
            </a:r>
            <a:endParaRPr lang="fr-FR" sz="13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332656" y="2924775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dirty="0" smtClean="0"/>
              <a:t>: écrire en lettre les grands nombres</a:t>
            </a:r>
            <a:endParaRPr lang="fr-FR" sz="13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346298" y="7752604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dirty="0" smtClean="0"/>
              <a:t>: effectuer une opération avec les grands nombres</a:t>
            </a:r>
            <a:endParaRPr lang="fr-FR" sz="1300" dirty="0"/>
          </a:p>
        </p:txBody>
      </p:sp>
      <p:sp>
        <p:nvSpPr>
          <p:cNvPr id="4" name="Ellipse 3"/>
          <p:cNvSpPr/>
          <p:nvPr/>
        </p:nvSpPr>
        <p:spPr>
          <a:xfrm>
            <a:off x="5877272" y="676550"/>
            <a:ext cx="288032" cy="300082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4855518" y="293591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17" name="Ellipse 16"/>
          <p:cNvSpPr/>
          <p:nvPr/>
        </p:nvSpPr>
        <p:spPr>
          <a:xfrm>
            <a:off x="5863630" y="2935910"/>
            <a:ext cx="288032" cy="300082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4917926" y="476148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21" name="Ellipse 20"/>
          <p:cNvSpPr/>
          <p:nvPr/>
        </p:nvSpPr>
        <p:spPr>
          <a:xfrm>
            <a:off x="5926038" y="4767463"/>
            <a:ext cx="288032" cy="29410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869160" y="783658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4</a:t>
            </a:r>
          </a:p>
        </p:txBody>
      </p:sp>
      <p:sp>
        <p:nvSpPr>
          <p:cNvPr id="24" name="Ellipse 23"/>
          <p:cNvSpPr/>
          <p:nvPr/>
        </p:nvSpPr>
        <p:spPr>
          <a:xfrm>
            <a:off x="5877272" y="7836589"/>
            <a:ext cx="288032" cy="300082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041" y="8361439"/>
            <a:ext cx="3520232" cy="1469905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5481228" y="7505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llipse 24"/>
          <p:cNvSpPr/>
          <p:nvPr/>
        </p:nvSpPr>
        <p:spPr>
          <a:xfrm>
            <a:off x="381422" y="1163197"/>
            <a:ext cx="239266" cy="20140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346298" y="1163198"/>
            <a:ext cx="274390" cy="20140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226665" y="4250922"/>
            <a:ext cx="274390" cy="20140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483493" y="8389869"/>
            <a:ext cx="158417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3 867 + 4 527</a:t>
            </a:r>
            <a:endParaRPr lang="fr-FR" sz="1200" dirty="0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65" y="3599201"/>
            <a:ext cx="6165304" cy="102131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46298" y="1263898"/>
            <a:ext cx="592789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Ecris en chiffres les nombres suivants</a:t>
            </a:r>
          </a:p>
          <a:p>
            <a:endParaRPr lang="fr-FR" sz="1200" dirty="0"/>
          </a:p>
          <a:p>
            <a:pPr>
              <a:spcAft>
                <a:spcPts val="600"/>
              </a:spcAft>
            </a:pPr>
            <a:r>
              <a:rPr lang="fr-FR" sz="1200" dirty="0" smtClean="0"/>
              <a:t>Cinq-cent</a:t>
            </a:r>
            <a:r>
              <a:rPr lang="fr-FR" sz="1200" dirty="0"/>
              <a:t>-</a:t>
            </a:r>
            <a:r>
              <a:rPr lang="fr-FR" sz="1200" dirty="0" smtClean="0"/>
              <a:t>soixante-dix-mille : …………………………………..…….</a:t>
            </a:r>
          </a:p>
          <a:p>
            <a:pPr>
              <a:spcAft>
                <a:spcPts val="600"/>
              </a:spcAft>
            </a:pPr>
            <a:r>
              <a:rPr lang="fr-FR" sz="1200" dirty="0" smtClean="0"/>
              <a:t>Sept-cent-soixante-quinze-mille : </a:t>
            </a:r>
            <a:r>
              <a:rPr lang="fr-FR" sz="1200" dirty="0"/>
              <a:t>…………………………………..…….</a:t>
            </a:r>
          </a:p>
          <a:p>
            <a:pPr>
              <a:spcAft>
                <a:spcPts val="600"/>
              </a:spcAft>
            </a:pPr>
            <a:r>
              <a:rPr lang="fr-FR" sz="1200" dirty="0" smtClean="0"/>
              <a:t>Quatre-vingt-dix-mille-six-cent-cinq : …………………………………..…….</a:t>
            </a:r>
          </a:p>
          <a:p>
            <a:pPr>
              <a:spcAft>
                <a:spcPts val="600"/>
              </a:spcAft>
            </a:pPr>
            <a:r>
              <a:rPr lang="fr-FR" sz="1200" dirty="0" smtClean="0"/>
              <a:t>Trois-cent-douze-mille-cinq-cent-dix-huit: …………………………………..…….</a:t>
            </a:r>
            <a:endParaRPr lang="fr-FR" sz="1200" dirty="0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66" y="5352933"/>
            <a:ext cx="6349069" cy="2278808"/>
          </a:xfrm>
          <a:prstGeom prst="rect">
            <a:avLst/>
          </a:prstGeom>
        </p:spPr>
      </p:pic>
      <p:sp>
        <p:nvSpPr>
          <p:cNvPr id="29" name="Ellipse 28"/>
          <p:cNvSpPr/>
          <p:nvPr/>
        </p:nvSpPr>
        <p:spPr>
          <a:xfrm>
            <a:off x="113940" y="66713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2" name="ZoneTexte 6"/>
          <p:cNvSpPr txBox="1"/>
          <p:nvPr/>
        </p:nvSpPr>
        <p:spPr>
          <a:xfrm>
            <a:off x="149944" y="83384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1</a:t>
            </a:r>
            <a:endParaRPr lang="fr-FR" sz="1100" dirty="0"/>
          </a:p>
        </p:txBody>
      </p:sp>
      <p:sp>
        <p:nvSpPr>
          <p:cNvPr id="33" name="Ellipse 32"/>
          <p:cNvSpPr/>
          <p:nvPr/>
        </p:nvSpPr>
        <p:spPr>
          <a:xfrm>
            <a:off x="878408" y="84984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4" name="ZoneTexte 6"/>
          <p:cNvSpPr txBox="1"/>
          <p:nvPr/>
        </p:nvSpPr>
        <p:spPr>
          <a:xfrm>
            <a:off x="914412" y="101655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2</a:t>
            </a:r>
            <a:endParaRPr lang="fr-FR" sz="1100" dirty="0"/>
          </a:p>
        </p:txBody>
      </p:sp>
      <p:sp>
        <p:nvSpPr>
          <p:cNvPr id="35" name="Ellipse 34"/>
          <p:cNvSpPr/>
          <p:nvPr/>
        </p:nvSpPr>
        <p:spPr>
          <a:xfrm>
            <a:off x="3838686" y="4805524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6" name="ZoneTexte 6"/>
          <p:cNvSpPr txBox="1"/>
          <p:nvPr/>
        </p:nvSpPr>
        <p:spPr>
          <a:xfrm>
            <a:off x="3874690" y="4822195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NUM </a:t>
            </a:r>
            <a:r>
              <a:rPr lang="fr-FR" sz="1100" dirty="0" smtClean="0"/>
              <a:t>3</a:t>
            </a:r>
            <a:endParaRPr lang="fr-F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74</Words>
  <Application>Microsoft Office PowerPoint</Application>
  <PresentationFormat>Format A4 (210 x 297 mm)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212</cp:revision>
  <dcterms:created xsi:type="dcterms:W3CDTF">2011-03-18T16:06:50Z</dcterms:created>
  <dcterms:modified xsi:type="dcterms:W3CDTF">2014-01-01T10:04:43Z</dcterms:modified>
</cp:coreProperties>
</file>