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60"/>
  </p:normalViewPr>
  <p:slideViewPr>
    <p:cSldViewPr>
      <p:cViewPr varScale="1">
        <p:scale>
          <a:sx n="114" d="100"/>
          <a:sy n="114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CM2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8 (parties 29 à 32)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36,2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B2DED3-6E81-4FB5-9BFE-F1F27024B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3"/>
    </mc:Choice>
    <mc:Fallback>
      <p:transition spd="slow" advTm="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272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812DEC-6C3D-4D85-B325-4826E6EA5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9"/>
    </mc:Choice>
    <mc:Fallback>
      <p:transition spd="slow" advTm="9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456,9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FA8F11-FCC0-4FD7-B4AA-1518FCF30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9"/>
    </mc:Choice>
    <mc:Fallback>
      <p:transition spd="slow" advTm="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49DFC6-CBBA-400A-B648-ECC8CCEC8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835">
        <p:fade/>
      </p:transition>
    </mc:Choice>
    <mc:Fallback>
      <p:transition spd="med" advTm="7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1,5 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7BFBA1-1B43-42FB-B119-98BABBAD3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3"/>
    </mc:Choice>
    <mc:Fallback>
      <p:transition spd="slow" advTm="8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8,8 - 7,6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354B37-C2E5-4531-81D2-718F2EFC0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5"/>
    </mc:Choice>
    <mc:Fallback>
      <p:transition spd="slow" advTm="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9,95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- 2,08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CB7609-3B80-45F3-A006-AF84F4B23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2"/>
    </mc:Choice>
    <mc:Fallback>
      <p:transition spd="slow" advTm="1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6,9 - 2,7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701E66-6516-4B51-A87D-61CA7416B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4"/>
    </mc:Choice>
    <mc:Fallback>
      <p:transition spd="slow" advTm="8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7,4 - 0,3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6D5D17-C735-44CA-8E0D-13BE2D49C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1"/>
    </mc:Choice>
    <mc:Fallback>
      <p:transition spd="slow" advTm="7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7,16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- 1,09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B5245B-DCDF-44FA-8063-871714EBD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4"/>
    </mc:Choice>
    <mc:Fallback>
      <p:transition spd="slow" advTm="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3,41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AC693E-1FD9-4818-8F6B-03780E0D5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9"/>
    </mc:Choice>
    <mc:Fallback>
      <p:transition spd="slow" advTm="8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÷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40114D-ED18-44D7-A101-C339E8F31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1">
        <p:fade/>
      </p:transition>
    </mc:Choice>
    <mc:Fallback>
      <p:transition spd="med" advTm="8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0,47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528F2A-06D9-4578-918E-9EC4D1552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0"/>
    </mc:Choice>
    <mc:Fallback>
      <p:transition spd="slow" advTm="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28,7 ÷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3D434D-7955-4639-A4FA-FCE9ED4AA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2"/>
    </mc:Choice>
    <mc:Fallback>
      <p:transition spd="slow" advTm="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12,1 x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F86F30-3F79-478F-8C1C-45B4E8B2F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7"/>
    </mc:Choice>
    <mc:Fallback>
      <p:transition spd="slow" advTm="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187 - 19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8E6630-75E8-440D-A2B0-7E303E06E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55">
        <p:fade/>
      </p:transition>
    </mc:Choice>
    <mc:Fallback>
      <p:transition spd="med" advTm="7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512 - 9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C8B4D4-A159-4F66-9A31-73178DDB4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5"/>
    </mc:Choice>
    <mc:Fallback>
      <p:transition spd="slow" advTm="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353 - 29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BA6518-E37B-4C02-9DE5-C1360B5E9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6"/>
    </mc:Choice>
    <mc:Fallback>
      <p:transition spd="slow" advTm="8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847 - 39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FD7027-9263-4DA6-BC22-124E733C2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2"/>
    </mc:Choice>
    <mc:Fallback>
      <p:transition spd="slow" advTm="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74 - 19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BA3462-6F6C-4C0C-B836-423BBD053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88">
        <p:fade/>
      </p:transition>
    </mc:Choice>
    <mc:Fallback>
      <p:transition spd="med" advTm="7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133</Words>
  <Application>Microsoft Office PowerPoint</Application>
  <PresentationFormat>Affichage à l'écran (4:3)</PresentationFormat>
  <Paragraphs>56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Maiandra GD</vt:lpstr>
      <vt:lpstr>Thème Office</vt:lpstr>
      <vt:lpstr>Calcul mental  CM2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128</cp:revision>
  <dcterms:created xsi:type="dcterms:W3CDTF">2013-01-27T09:55:18Z</dcterms:created>
  <dcterms:modified xsi:type="dcterms:W3CDTF">2019-06-12T11:30:55Z</dcterms:modified>
</cp:coreProperties>
</file>