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80" r:id="rId2"/>
    <p:sldId id="256" r:id="rId3"/>
    <p:sldId id="712" r:id="rId4"/>
    <p:sldId id="753" r:id="rId5"/>
    <p:sldId id="754" r:id="rId6"/>
    <p:sldId id="772" r:id="rId7"/>
    <p:sldId id="762" r:id="rId8"/>
    <p:sldId id="764" r:id="rId9"/>
    <p:sldId id="740" r:id="rId10"/>
    <p:sldId id="755" r:id="rId11"/>
    <p:sldId id="779" r:id="rId12"/>
    <p:sldId id="780" r:id="rId13"/>
    <p:sldId id="781" r:id="rId14"/>
    <p:sldId id="748" r:id="rId15"/>
    <p:sldId id="283" r:id="rId16"/>
    <p:sldId id="768" r:id="rId17"/>
    <p:sldId id="775" r:id="rId18"/>
    <p:sldId id="778" r:id="rId19"/>
    <p:sldId id="769" r:id="rId20"/>
    <p:sldId id="750" r:id="rId21"/>
    <p:sldId id="752" r:id="rId22"/>
    <p:sldId id="770" r:id="rId23"/>
    <p:sldId id="774"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E0BC1B-1866-4B6B-B304-8EE6E0DDC8FF}" v="1856" dt="2024-02-22T16:05:46.9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ny BEGIN" userId="36c2b9b0e5afe8a8" providerId="LiveId" clId="{90174AF8-44BB-4130-82C5-DDAB5544EC77}"/>
    <pc:docChg chg="custSel addSld delSld modSld">
      <pc:chgData name="Fanny BEGIN" userId="36c2b9b0e5afe8a8" providerId="LiveId" clId="{90174AF8-44BB-4130-82C5-DDAB5544EC77}" dt="2023-08-02T17:20:07.678" v="915" actId="1076"/>
      <pc:docMkLst>
        <pc:docMk/>
      </pc:docMkLst>
      <pc:sldChg chg="modSp mod">
        <pc:chgData name="Fanny BEGIN" userId="36c2b9b0e5afe8a8" providerId="LiveId" clId="{90174AF8-44BB-4130-82C5-DDAB5544EC77}" dt="2023-08-02T16:48:09.989" v="5" actId="20577"/>
        <pc:sldMkLst>
          <pc:docMk/>
          <pc:sldMk cId="706995598" sldId="680"/>
        </pc:sldMkLst>
        <pc:spChg chg="mod">
          <ac:chgData name="Fanny BEGIN" userId="36c2b9b0e5afe8a8" providerId="LiveId" clId="{90174AF8-44BB-4130-82C5-DDAB5544EC77}" dt="2023-08-02T16:48:09.989" v="5" actId="20577"/>
          <ac:spMkLst>
            <pc:docMk/>
            <pc:sldMk cId="706995598" sldId="680"/>
            <ac:spMk id="162" creationId="{00000000-0000-0000-0000-000000000000}"/>
          </ac:spMkLst>
        </pc:spChg>
      </pc:sldChg>
      <pc:sldChg chg="modSp mod">
        <pc:chgData name="Fanny BEGIN" userId="36c2b9b0e5afe8a8" providerId="LiveId" clId="{90174AF8-44BB-4130-82C5-DDAB5544EC77}" dt="2023-08-02T16:48:32.175" v="12" actId="122"/>
        <pc:sldMkLst>
          <pc:docMk/>
          <pc:sldMk cId="3519608336" sldId="712"/>
        </pc:sldMkLst>
        <pc:spChg chg="mod">
          <ac:chgData name="Fanny BEGIN" userId="36c2b9b0e5afe8a8" providerId="LiveId" clId="{90174AF8-44BB-4130-82C5-DDAB5544EC77}" dt="2023-08-02T16:48:32.175" v="12" actId="122"/>
          <ac:spMkLst>
            <pc:docMk/>
            <pc:sldMk cId="3519608336" sldId="712"/>
            <ac:spMk id="17" creationId="{85DFAA65-B06B-5C8A-2FD2-825CDD6600A0}"/>
          </ac:spMkLst>
        </pc:spChg>
      </pc:sldChg>
      <pc:sldChg chg="addSp delSp modSp mod delAnim modAnim">
        <pc:chgData name="Fanny BEGIN" userId="36c2b9b0e5afe8a8" providerId="LiveId" clId="{90174AF8-44BB-4130-82C5-DDAB5544EC77}" dt="2023-08-02T17:18:03.762" v="907" actId="1076"/>
        <pc:sldMkLst>
          <pc:docMk/>
          <pc:sldMk cId="4192214935" sldId="770"/>
        </pc:sldMkLst>
        <pc:spChg chg="mod">
          <ac:chgData name="Fanny BEGIN" userId="36c2b9b0e5afe8a8" providerId="LiveId" clId="{90174AF8-44BB-4130-82C5-DDAB5544EC77}" dt="2023-08-02T17:08:16.689" v="87" actId="1076"/>
          <ac:spMkLst>
            <pc:docMk/>
            <pc:sldMk cId="4192214935" sldId="770"/>
            <ac:spMk id="3" creationId="{C35CE59C-419D-5802-7514-0BF9F4596104}"/>
          </ac:spMkLst>
        </pc:spChg>
        <pc:spChg chg="add mod">
          <ac:chgData name="Fanny BEGIN" userId="36c2b9b0e5afe8a8" providerId="LiveId" clId="{90174AF8-44BB-4130-82C5-DDAB5544EC77}" dt="2023-08-02T17:12:15.186" v="621" actId="1076"/>
          <ac:spMkLst>
            <pc:docMk/>
            <pc:sldMk cId="4192214935" sldId="770"/>
            <ac:spMk id="4" creationId="{739D70CF-A8C9-A8C9-0AE4-810D40E55290}"/>
          </ac:spMkLst>
        </pc:spChg>
        <pc:spChg chg="mod">
          <ac:chgData name="Fanny BEGIN" userId="36c2b9b0e5afe8a8" providerId="LiveId" clId="{90174AF8-44BB-4130-82C5-DDAB5544EC77}" dt="2023-08-02T17:08:40.293" v="137" actId="1076"/>
          <ac:spMkLst>
            <pc:docMk/>
            <pc:sldMk cId="4192214935" sldId="770"/>
            <ac:spMk id="5" creationId="{A6061EDB-F772-1D8D-5294-1655714BA6FA}"/>
          </ac:spMkLst>
        </pc:spChg>
        <pc:spChg chg="mod">
          <ac:chgData name="Fanny BEGIN" userId="36c2b9b0e5afe8a8" providerId="LiveId" clId="{90174AF8-44BB-4130-82C5-DDAB5544EC77}" dt="2023-08-02T17:09:24.641" v="244" actId="1076"/>
          <ac:spMkLst>
            <pc:docMk/>
            <pc:sldMk cId="4192214935" sldId="770"/>
            <ac:spMk id="6" creationId="{632E00C2-12BF-B689-9769-1088B501CC0A}"/>
          </ac:spMkLst>
        </pc:spChg>
        <pc:spChg chg="del">
          <ac:chgData name="Fanny BEGIN" userId="36c2b9b0e5afe8a8" providerId="LiveId" clId="{90174AF8-44BB-4130-82C5-DDAB5544EC77}" dt="2023-08-02T17:09:28.031" v="245" actId="478"/>
          <ac:spMkLst>
            <pc:docMk/>
            <pc:sldMk cId="4192214935" sldId="770"/>
            <ac:spMk id="9" creationId="{46CBC5AB-7A26-5D2E-E847-2BDC093648D7}"/>
          </ac:spMkLst>
        </pc:spChg>
        <pc:spChg chg="add mod">
          <ac:chgData name="Fanny BEGIN" userId="36c2b9b0e5afe8a8" providerId="LiveId" clId="{90174AF8-44BB-4130-82C5-DDAB5544EC77}" dt="2023-08-02T17:12:41.996" v="633" actId="1076"/>
          <ac:spMkLst>
            <pc:docMk/>
            <pc:sldMk cId="4192214935" sldId="770"/>
            <ac:spMk id="10" creationId="{CD34F397-3656-AEAA-FDC8-25CAC4F39CE5}"/>
          </ac:spMkLst>
        </pc:spChg>
        <pc:spChg chg="mod">
          <ac:chgData name="Fanny BEGIN" userId="36c2b9b0e5afe8a8" providerId="LiveId" clId="{90174AF8-44BB-4130-82C5-DDAB5544EC77}" dt="2023-08-02T17:10:12.653" v="357" actId="1076"/>
          <ac:spMkLst>
            <pc:docMk/>
            <pc:sldMk cId="4192214935" sldId="770"/>
            <ac:spMk id="11" creationId="{6B326CCE-72D8-1C74-F5AB-49AFAF3F3B9A}"/>
          </ac:spMkLst>
        </pc:spChg>
        <pc:spChg chg="add mod">
          <ac:chgData name="Fanny BEGIN" userId="36c2b9b0e5afe8a8" providerId="LiveId" clId="{90174AF8-44BB-4130-82C5-DDAB5544EC77}" dt="2023-08-02T17:13:53.783" v="773" actId="1076"/>
          <ac:spMkLst>
            <pc:docMk/>
            <pc:sldMk cId="4192214935" sldId="770"/>
            <ac:spMk id="12" creationId="{5C9D0271-36F4-0F28-7B33-C1A79F6B0123}"/>
          </ac:spMkLst>
        </pc:spChg>
        <pc:spChg chg="mod">
          <ac:chgData name="Fanny BEGIN" userId="36c2b9b0e5afe8a8" providerId="LiveId" clId="{90174AF8-44BB-4130-82C5-DDAB5544EC77}" dt="2023-08-02T17:10:37.831" v="413" actId="20577"/>
          <ac:spMkLst>
            <pc:docMk/>
            <pc:sldMk cId="4192214935" sldId="770"/>
            <ac:spMk id="13" creationId="{61725B73-1668-4DE3-848E-2F20A4BFA893}"/>
          </ac:spMkLst>
        </pc:spChg>
        <pc:spChg chg="add mod">
          <ac:chgData name="Fanny BEGIN" userId="36c2b9b0e5afe8a8" providerId="LiveId" clId="{90174AF8-44BB-4130-82C5-DDAB5544EC77}" dt="2023-08-02T17:14:07.635" v="788" actId="1076"/>
          <ac:spMkLst>
            <pc:docMk/>
            <pc:sldMk cId="4192214935" sldId="770"/>
            <ac:spMk id="14" creationId="{A41C2DE9-38DC-7915-75EC-7FB40BA87AE7}"/>
          </ac:spMkLst>
        </pc:spChg>
        <pc:spChg chg="mod">
          <ac:chgData name="Fanny BEGIN" userId="36c2b9b0e5afe8a8" providerId="LiveId" clId="{90174AF8-44BB-4130-82C5-DDAB5544EC77}" dt="2023-08-02T17:11:22.989" v="544" actId="1076"/>
          <ac:spMkLst>
            <pc:docMk/>
            <pc:sldMk cId="4192214935" sldId="770"/>
            <ac:spMk id="15" creationId="{73F4E7C0-2929-28AB-AF59-A50B8824A22C}"/>
          </ac:spMkLst>
        </pc:spChg>
        <pc:spChg chg="add mod">
          <ac:chgData name="Fanny BEGIN" userId="36c2b9b0e5afe8a8" providerId="LiveId" clId="{90174AF8-44BB-4130-82C5-DDAB5544EC77}" dt="2023-08-02T17:14:14.378" v="799" actId="20577"/>
          <ac:spMkLst>
            <pc:docMk/>
            <pc:sldMk cId="4192214935" sldId="770"/>
            <ac:spMk id="16" creationId="{1773CA9C-983E-0112-BC16-72BB3795EE1E}"/>
          </ac:spMkLst>
        </pc:spChg>
        <pc:spChg chg="del">
          <ac:chgData name="Fanny BEGIN" userId="36c2b9b0e5afe8a8" providerId="LiveId" clId="{90174AF8-44BB-4130-82C5-DDAB5544EC77}" dt="2023-08-02T17:11:24.582" v="545" actId="478"/>
          <ac:spMkLst>
            <pc:docMk/>
            <pc:sldMk cId="4192214935" sldId="770"/>
            <ac:spMk id="17" creationId="{C6EA40B7-33E6-F1A4-1DB9-164AA22C5F18}"/>
          </ac:spMkLst>
        </pc:spChg>
        <pc:spChg chg="mod">
          <ac:chgData name="Fanny BEGIN" userId="36c2b9b0e5afe8a8" providerId="LiveId" clId="{90174AF8-44BB-4130-82C5-DDAB5544EC77}" dt="2023-08-02T17:18:03.762" v="907" actId="1076"/>
          <ac:spMkLst>
            <pc:docMk/>
            <pc:sldMk cId="4192214935" sldId="770"/>
            <ac:spMk id="18" creationId="{974FDD3D-FEC7-BA49-346A-744C3CB50696}"/>
          </ac:spMkLst>
        </pc:spChg>
        <pc:spChg chg="add mod">
          <ac:chgData name="Fanny BEGIN" userId="36c2b9b0e5afe8a8" providerId="LiveId" clId="{90174AF8-44BB-4130-82C5-DDAB5544EC77}" dt="2023-08-02T17:14:27.696" v="812" actId="207"/>
          <ac:spMkLst>
            <pc:docMk/>
            <pc:sldMk cId="4192214935" sldId="770"/>
            <ac:spMk id="19" creationId="{CB9AF3F6-98C9-EFB0-B240-34B3475AF14E}"/>
          </ac:spMkLst>
        </pc:spChg>
        <pc:spChg chg="add mod">
          <ac:chgData name="Fanny BEGIN" userId="36c2b9b0e5afe8a8" providerId="LiveId" clId="{90174AF8-44BB-4130-82C5-DDAB5544EC77}" dt="2023-08-02T17:14:41.711" v="821" actId="20577"/>
          <ac:spMkLst>
            <pc:docMk/>
            <pc:sldMk cId="4192214935" sldId="770"/>
            <ac:spMk id="20" creationId="{CA380942-C6F0-75A4-6C4B-3BCE89B5C0AA}"/>
          </ac:spMkLst>
        </pc:spChg>
        <pc:spChg chg="add mod">
          <ac:chgData name="Fanny BEGIN" userId="36c2b9b0e5afe8a8" providerId="LiveId" clId="{90174AF8-44BB-4130-82C5-DDAB5544EC77}" dt="2023-08-02T17:14:59.126" v="834" actId="14100"/>
          <ac:spMkLst>
            <pc:docMk/>
            <pc:sldMk cId="4192214935" sldId="770"/>
            <ac:spMk id="21" creationId="{7DAC5DD0-75E8-6770-0136-998BDBE2A078}"/>
          </ac:spMkLst>
        </pc:spChg>
        <pc:spChg chg="add mod">
          <ac:chgData name="Fanny BEGIN" userId="36c2b9b0e5afe8a8" providerId="LiveId" clId="{90174AF8-44BB-4130-82C5-DDAB5544EC77}" dt="2023-08-02T17:15:02.853" v="840" actId="20577"/>
          <ac:spMkLst>
            <pc:docMk/>
            <pc:sldMk cId="4192214935" sldId="770"/>
            <ac:spMk id="22" creationId="{F7F7C716-D095-9F15-688C-00F4774E0C4D}"/>
          </ac:spMkLst>
        </pc:spChg>
        <pc:spChg chg="add mod">
          <ac:chgData name="Fanny BEGIN" userId="36c2b9b0e5afe8a8" providerId="LiveId" clId="{90174AF8-44BB-4130-82C5-DDAB5544EC77}" dt="2023-08-02T17:15:16.992" v="849" actId="20577"/>
          <ac:spMkLst>
            <pc:docMk/>
            <pc:sldMk cId="4192214935" sldId="770"/>
            <ac:spMk id="23" creationId="{424D2B67-6F2F-5A34-1FEE-6E9C35DFED78}"/>
          </ac:spMkLst>
        </pc:spChg>
        <pc:spChg chg="add mod">
          <ac:chgData name="Fanny BEGIN" userId="36c2b9b0e5afe8a8" providerId="LiveId" clId="{90174AF8-44BB-4130-82C5-DDAB5544EC77}" dt="2023-08-02T17:15:21.142" v="858" actId="20577"/>
          <ac:spMkLst>
            <pc:docMk/>
            <pc:sldMk cId="4192214935" sldId="770"/>
            <ac:spMk id="24" creationId="{ACD8338D-796C-D352-4034-69886E6B3E27}"/>
          </ac:spMkLst>
        </pc:spChg>
        <pc:spChg chg="add mod">
          <ac:chgData name="Fanny BEGIN" userId="36c2b9b0e5afe8a8" providerId="LiveId" clId="{90174AF8-44BB-4130-82C5-DDAB5544EC77}" dt="2023-08-02T17:15:29.259" v="871" actId="20577"/>
          <ac:spMkLst>
            <pc:docMk/>
            <pc:sldMk cId="4192214935" sldId="770"/>
            <ac:spMk id="25" creationId="{32A4A2DF-5B8D-A735-8D73-857ADDA41B9E}"/>
          </ac:spMkLst>
        </pc:spChg>
      </pc:sldChg>
      <pc:sldChg chg="addSp delSp modSp add del mod">
        <pc:chgData name="Fanny BEGIN" userId="36c2b9b0e5afe8a8" providerId="LiveId" clId="{90174AF8-44BB-4130-82C5-DDAB5544EC77}" dt="2023-08-02T17:20:07.678" v="915" actId="1076"/>
        <pc:sldMkLst>
          <pc:docMk/>
          <pc:sldMk cId="629632580" sldId="774"/>
        </pc:sldMkLst>
        <pc:picChg chg="add mod">
          <ac:chgData name="Fanny BEGIN" userId="36c2b9b0e5afe8a8" providerId="LiveId" clId="{90174AF8-44BB-4130-82C5-DDAB5544EC77}" dt="2023-08-02T17:20:07.678" v="915" actId="1076"/>
          <ac:picMkLst>
            <pc:docMk/>
            <pc:sldMk cId="629632580" sldId="774"/>
            <ac:picMk id="4" creationId="{5876B6BF-EC5A-F62E-C352-66D3DC46CFF4}"/>
          </ac:picMkLst>
        </pc:picChg>
        <pc:picChg chg="del">
          <ac:chgData name="Fanny BEGIN" userId="36c2b9b0e5afe8a8" providerId="LiveId" clId="{90174AF8-44BB-4130-82C5-DDAB5544EC77}" dt="2023-08-02T17:19:58.711" v="909" actId="478"/>
          <ac:picMkLst>
            <pc:docMk/>
            <pc:sldMk cId="629632580" sldId="774"/>
            <ac:picMk id="12" creationId="{8039C7A0-E07E-3450-3B47-F7545F12F5F7}"/>
          </ac:picMkLst>
        </pc:picChg>
      </pc:sldChg>
    </pc:docChg>
  </pc:docChgLst>
  <pc:docChgLst>
    <pc:chgData name="Fanny BEGIN" userId="36c2b9b0e5afe8a8" providerId="LiveId" clId="{24E0BC1B-1866-4B6B-B304-8EE6E0DDC8FF}"/>
    <pc:docChg chg="undo redo custSel addSld delSld modSld">
      <pc:chgData name="Fanny BEGIN" userId="36c2b9b0e5afe8a8" providerId="LiveId" clId="{24E0BC1B-1866-4B6B-B304-8EE6E0DDC8FF}" dt="2024-02-22T16:07:23.617" v="4291" actId="5793"/>
      <pc:docMkLst>
        <pc:docMk/>
      </pc:docMkLst>
      <pc:sldChg chg="modSp mod">
        <pc:chgData name="Fanny BEGIN" userId="36c2b9b0e5afe8a8" providerId="LiveId" clId="{24E0BC1B-1866-4B6B-B304-8EE6E0DDC8FF}" dt="2024-02-22T09:43:06.433" v="2060" actId="1076"/>
        <pc:sldMkLst>
          <pc:docMk/>
          <pc:sldMk cId="1076365587" sldId="283"/>
        </pc:sldMkLst>
        <pc:spChg chg="mod">
          <ac:chgData name="Fanny BEGIN" userId="36c2b9b0e5afe8a8" providerId="LiveId" clId="{24E0BC1B-1866-4B6B-B304-8EE6E0DDC8FF}" dt="2024-02-22T09:43:06.433" v="2060" actId="1076"/>
          <ac:spMkLst>
            <pc:docMk/>
            <pc:sldMk cId="1076365587" sldId="283"/>
            <ac:spMk id="2" creationId="{5CD3901A-0B0F-8D2E-20B3-F7984EFC2AB3}"/>
          </ac:spMkLst>
        </pc:spChg>
      </pc:sldChg>
      <pc:sldChg chg="modSp mod">
        <pc:chgData name="Fanny BEGIN" userId="36c2b9b0e5afe8a8" providerId="LiveId" clId="{24E0BC1B-1866-4B6B-B304-8EE6E0DDC8FF}" dt="2024-02-22T07:21:22.029" v="6" actId="14100"/>
        <pc:sldMkLst>
          <pc:docMk/>
          <pc:sldMk cId="3519608336" sldId="712"/>
        </pc:sldMkLst>
        <pc:spChg chg="mod">
          <ac:chgData name="Fanny BEGIN" userId="36c2b9b0e5afe8a8" providerId="LiveId" clId="{24E0BC1B-1866-4B6B-B304-8EE6E0DDC8FF}" dt="2024-02-22T07:21:17.655" v="5" actId="14100"/>
          <ac:spMkLst>
            <pc:docMk/>
            <pc:sldMk cId="3519608336" sldId="712"/>
            <ac:spMk id="3" creationId="{19045B3E-D1A6-2D79-A157-2A87C264BA16}"/>
          </ac:spMkLst>
        </pc:spChg>
        <pc:spChg chg="mod">
          <ac:chgData name="Fanny BEGIN" userId="36c2b9b0e5afe8a8" providerId="LiveId" clId="{24E0BC1B-1866-4B6B-B304-8EE6E0DDC8FF}" dt="2024-02-22T07:21:22.029" v="6" actId="14100"/>
          <ac:spMkLst>
            <pc:docMk/>
            <pc:sldMk cId="3519608336" sldId="712"/>
            <ac:spMk id="4" creationId="{E07A957D-F03D-DC70-9F80-18CCE09956D4}"/>
          </ac:spMkLst>
        </pc:spChg>
        <pc:spChg chg="mod">
          <ac:chgData name="Fanny BEGIN" userId="36c2b9b0e5afe8a8" providerId="LiveId" clId="{24E0BC1B-1866-4B6B-B304-8EE6E0DDC8FF}" dt="2024-02-22T07:21:05.619" v="3" actId="255"/>
          <ac:spMkLst>
            <pc:docMk/>
            <pc:sldMk cId="3519608336" sldId="712"/>
            <ac:spMk id="17" creationId="{85DFAA65-B06B-5C8A-2FD2-825CDD6600A0}"/>
          </ac:spMkLst>
        </pc:spChg>
      </pc:sldChg>
      <pc:sldChg chg="delSp modSp mod delAnim">
        <pc:chgData name="Fanny BEGIN" userId="36c2b9b0e5afe8a8" providerId="LiveId" clId="{24E0BC1B-1866-4B6B-B304-8EE6E0DDC8FF}" dt="2024-02-22T09:24:15.793" v="1245" actId="1076"/>
        <pc:sldMkLst>
          <pc:docMk/>
          <pc:sldMk cId="3778857571" sldId="740"/>
        </pc:sldMkLst>
        <pc:spChg chg="del">
          <ac:chgData name="Fanny BEGIN" userId="36c2b9b0e5afe8a8" providerId="LiveId" clId="{24E0BC1B-1866-4B6B-B304-8EE6E0DDC8FF}" dt="2024-02-22T09:24:10.369" v="1241" actId="478"/>
          <ac:spMkLst>
            <pc:docMk/>
            <pc:sldMk cId="3778857571" sldId="740"/>
            <ac:spMk id="3" creationId="{8DD04227-3728-1ADC-31B1-A159DF6942EC}"/>
          </ac:spMkLst>
        </pc:spChg>
        <pc:spChg chg="del">
          <ac:chgData name="Fanny BEGIN" userId="36c2b9b0e5afe8a8" providerId="LiveId" clId="{24E0BC1B-1866-4B6B-B304-8EE6E0DDC8FF}" dt="2024-02-22T09:24:08.855" v="1240" actId="478"/>
          <ac:spMkLst>
            <pc:docMk/>
            <pc:sldMk cId="3778857571" sldId="740"/>
            <ac:spMk id="4" creationId="{A59D3499-D1E8-D4C3-CF23-03CAB6F121E3}"/>
          </ac:spMkLst>
        </pc:spChg>
        <pc:spChg chg="del">
          <ac:chgData name="Fanny BEGIN" userId="36c2b9b0e5afe8a8" providerId="LiveId" clId="{24E0BC1B-1866-4B6B-B304-8EE6E0DDC8FF}" dt="2024-02-22T09:24:12.359" v="1243" actId="478"/>
          <ac:spMkLst>
            <pc:docMk/>
            <pc:sldMk cId="3778857571" sldId="740"/>
            <ac:spMk id="5" creationId="{6773121E-9000-C8A9-C896-7C2401DC4DA7}"/>
          </ac:spMkLst>
        </pc:spChg>
        <pc:spChg chg="del">
          <ac:chgData name="Fanny BEGIN" userId="36c2b9b0e5afe8a8" providerId="LiveId" clId="{24E0BC1B-1866-4B6B-B304-8EE6E0DDC8FF}" dt="2024-02-22T09:24:11.836" v="1242" actId="478"/>
          <ac:spMkLst>
            <pc:docMk/>
            <pc:sldMk cId="3778857571" sldId="740"/>
            <ac:spMk id="13" creationId="{1E13EC4C-720C-A2BE-99ED-BA3FBBF61590}"/>
          </ac:spMkLst>
        </pc:spChg>
        <pc:spChg chg="del">
          <ac:chgData name="Fanny BEGIN" userId="36c2b9b0e5afe8a8" providerId="LiveId" clId="{24E0BC1B-1866-4B6B-B304-8EE6E0DDC8FF}" dt="2024-02-22T09:24:10.369" v="1241" actId="478"/>
          <ac:spMkLst>
            <pc:docMk/>
            <pc:sldMk cId="3778857571" sldId="740"/>
            <ac:spMk id="14" creationId="{D1BDE63E-1AB3-A5B6-D2BE-F2471C3331BE}"/>
          </ac:spMkLst>
        </pc:spChg>
        <pc:spChg chg="mod">
          <ac:chgData name="Fanny BEGIN" userId="36c2b9b0e5afe8a8" providerId="LiveId" clId="{24E0BC1B-1866-4B6B-B304-8EE6E0DDC8FF}" dt="2024-02-22T09:24:15.793" v="1245" actId="1076"/>
          <ac:spMkLst>
            <pc:docMk/>
            <pc:sldMk cId="3778857571" sldId="740"/>
            <ac:spMk id="16" creationId="{3979DBF4-E633-2BFA-A3AA-8CA1A28983B7}"/>
          </ac:spMkLst>
        </pc:spChg>
        <pc:spChg chg="del">
          <ac:chgData name="Fanny BEGIN" userId="36c2b9b0e5afe8a8" providerId="LiveId" clId="{24E0BC1B-1866-4B6B-B304-8EE6E0DDC8FF}" dt="2024-02-22T09:24:13.193" v="1244" actId="478"/>
          <ac:spMkLst>
            <pc:docMk/>
            <pc:sldMk cId="3778857571" sldId="740"/>
            <ac:spMk id="23" creationId="{D3DD72CF-AC7A-FAC7-C568-58D358D5F0F7}"/>
          </ac:spMkLst>
        </pc:spChg>
      </pc:sldChg>
      <pc:sldChg chg="modSp mod">
        <pc:chgData name="Fanny BEGIN" userId="36c2b9b0e5afe8a8" providerId="LiveId" clId="{24E0BC1B-1866-4B6B-B304-8EE6E0DDC8FF}" dt="2024-02-22T09:26:24.045" v="1332" actId="14100"/>
        <pc:sldMkLst>
          <pc:docMk/>
          <pc:sldMk cId="2581368830" sldId="748"/>
        </pc:sldMkLst>
        <pc:spChg chg="mod">
          <ac:chgData name="Fanny BEGIN" userId="36c2b9b0e5afe8a8" providerId="LiveId" clId="{24E0BC1B-1866-4B6B-B304-8EE6E0DDC8FF}" dt="2024-02-22T09:26:24.045" v="1332" actId="14100"/>
          <ac:spMkLst>
            <pc:docMk/>
            <pc:sldMk cId="2581368830" sldId="748"/>
            <ac:spMk id="3" creationId="{C32CE95B-0326-5018-BCD6-EF76A725D075}"/>
          </ac:spMkLst>
        </pc:spChg>
        <pc:spChg chg="mod">
          <ac:chgData name="Fanny BEGIN" userId="36c2b9b0e5afe8a8" providerId="LiveId" clId="{24E0BC1B-1866-4B6B-B304-8EE6E0DDC8FF}" dt="2024-02-22T09:26:12.391" v="1326" actId="14100"/>
          <ac:spMkLst>
            <pc:docMk/>
            <pc:sldMk cId="2581368830" sldId="748"/>
            <ac:spMk id="4" creationId="{B98A3ED3-6313-EB2F-4741-C37E28D3C9FC}"/>
          </ac:spMkLst>
        </pc:spChg>
        <pc:spChg chg="mod">
          <ac:chgData name="Fanny BEGIN" userId="36c2b9b0e5afe8a8" providerId="LiveId" clId="{24E0BC1B-1866-4B6B-B304-8EE6E0DDC8FF}" dt="2024-02-22T09:25:05.220" v="1277" actId="20577"/>
          <ac:spMkLst>
            <pc:docMk/>
            <pc:sldMk cId="2581368830" sldId="748"/>
            <ac:spMk id="11" creationId="{80BECE37-878F-7E86-14A1-945815BF520D}"/>
          </ac:spMkLst>
        </pc:spChg>
        <pc:spChg chg="mod">
          <ac:chgData name="Fanny BEGIN" userId="36c2b9b0e5afe8a8" providerId="LiveId" clId="{24E0BC1B-1866-4B6B-B304-8EE6E0DDC8FF}" dt="2024-02-22T09:26:00.401" v="1323" actId="403"/>
          <ac:spMkLst>
            <pc:docMk/>
            <pc:sldMk cId="2581368830" sldId="748"/>
            <ac:spMk id="12" creationId="{E1859BBF-FACB-2ECF-F783-6883D15158E8}"/>
          </ac:spMkLst>
        </pc:spChg>
        <pc:spChg chg="mod">
          <ac:chgData name="Fanny BEGIN" userId="36c2b9b0e5afe8a8" providerId="LiveId" clId="{24E0BC1B-1866-4B6B-B304-8EE6E0DDC8FF}" dt="2024-02-22T09:25:23.109" v="1318" actId="115"/>
          <ac:spMkLst>
            <pc:docMk/>
            <pc:sldMk cId="2581368830" sldId="748"/>
            <ac:spMk id="16" creationId="{9FCDF9C9-B976-7AC7-F610-8ABF28674255}"/>
          </ac:spMkLst>
        </pc:spChg>
      </pc:sldChg>
      <pc:sldChg chg="modSp mod">
        <pc:chgData name="Fanny BEGIN" userId="36c2b9b0e5afe8a8" providerId="LiveId" clId="{24E0BC1B-1866-4B6B-B304-8EE6E0DDC8FF}" dt="2024-02-22T09:45:18.245" v="2114" actId="122"/>
        <pc:sldMkLst>
          <pc:docMk/>
          <pc:sldMk cId="3154495068" sldId="750"/>
        </pc:sldMkLst>
        <pc:spChg chg="mod">
          <ac:chgData name="Fanny BEGIN" userId="36c2b9b0e5afe8a8" providerId="LiveId" clId="{24E0BC1B-1866-4B6B-B304-8EE6E0DDC8FF}" dt="2024-02-22T09:45:18.245" v="2114" actId="122"/>
          <ac:spMkLst>
            <pc:docMk/>
            <pc:sldMk cId="3154495068" sldId="750"/>
            <ac:spMk id="2" creationId="{37250CF6-BF2F-EACE-CBE9-1F890CF0BCB3}"/>
          </ac:spMkLst>
        </pc:spChg>
      </pc:sldChg>
      <pc:sldChg chg="delSp modSp mod delAnim">
        <pc:chgData name="Fanny BEGIN" userId="36c2b9b0e5afe8a8" providerId="LiveId" clId="{24E0BC1B-1866-4B6B-B304-8EE6E0DDC8FF}" dt="2024-02-22T07:28:08.224" v="419" actId="20577"/>
        <pc:sldMkLst>
          <pc:docMk/>
          <pc:sldMk cId="1520876980" sldId="753"/>
        </pc:sldMkLst>
        <pc:spChg chg="mod">
          <ac:chgData name="Fanny BEGIN" userId="36c2b9b0e5afe8a8" providerId="LiveId" clId="{24E0BC1B-1866-4B6B-B304-8EE6E0DDC8FF}" dt="2024-02-22T07:24:06.314" v="192" actId="1076"/>
          <ac:spMkLst>
            <pc:docMk/>
            <pc:sldMk cId="1520876980" sldId="753"/>
            <ac:spMk id="3" creationId="{32D10BEB-F1EE-A11F-2948-A22D319435FC}"/>
          </ac:spMkLst>
        </pc:spChg>
        <pc:spChg chg="mod">
          <ac:chgData name="Fanny BEGIN" userId="36c2b9b0e5afe8a8" providerId="LiveId" clId="{24E0BC1B-1866-4B6B-B304-8EE6E0DDC8FF}" dt="2024-02-22T07:22:55.639" v="96" actId="1076"/>
          <ac:spMkLst>
            <pc:docMk/>
            <pc:sldMk cId="1520876980" sldId="753"/>
            <ac:spMk id="4" creationId="{796FD28A-62A1-DBCD-3665-E9574616289A}"/>
          </ac:spMkLst>
        </pc:spChg>
        <pc:spChg chg="mod">
          <ac:chgData name="Fanny BEGIN" userId="36c2b9b0e5afe8a8" providerId="LiveId" clId="{24E0BC1B-1866-4B6B-B304-8EE6E0DDC8FF}" dt="2024-02-22T07:23:26.833" v="139" actId="20577"/>
          <ac:spMkLst>
            <pc:docMk/>
            <pc:sldMk cId="1520876980" sldId="753"/>
            <ac:spMk id="5" creationId="{1912CDA8-EC41-F69D-531D-7ADEAAB13365}"/>
          </ac:spMkLst>
        </pc:spChg>
        <pc:spChg chg="mod">
          <ac:chgData name="Fanny BEGIN" userId="36c2b9b0e5afe8a8" providerId="LiveId" clId="{24E0BC1B-1866-4B6B-B304-8EE6E0DDC8FF}" dt="2024-02-22T07:23:43.642" v="166" actId="20577"/>
          <ac:spMkLst>
            <pc:docMk/>
            <pc:sldMk cId="1520876980" sldId="753"/>
            <ac:spMk id="6" creationId="{BEEEA94D-9E2C-B471-F367-D1A7B30CA25C}"/>
          </ac:spMkLst>
        </pc:spChg>
        <pc:spChg chg="mod">
          <ac:chgData name="Fanny BEGIN" userId="36c2b9b0e5afe8a8" providerId="LiveId" clId="{24E0BC1B-1866-4B6B-B304-8EE6E0DDC8FF}" dt="2024-02-22T07:23:53.790" v="187" actId="20577"/>
          <ac:spMkLst>
            <pc:docMk/>
            <pc:sldMk cId="1520876980" sldId="753"/>
            <ac:spMk id="9" creationId="{AD3F1093-723B-A790-7500-B68FDC6A1F7A}"/>
          </ac:spMkLst>
        </pc:spChg>
        <pc:spChg chg="del">
          <ac:chgData name="Fanny BEGIN" userId="36c2b9b0e5afe8a8" providerId="LiveId" clId="{24E0BC1B-1866-4B6B-B304-8EE6E0DDC8FF}" dt="2024-02-22T07:23:58.369" v="188" actId="478"/>
          <ac:spMkLst>
            <pc:docMk/>
            <pc:sldMk cId="1520876980" sldId="753"/>
            <ac:spMk id="13" creationId="{FD11CFDF-47F2-5282-D73C-F160D796ED2C}"/>
          </ac:spMkLst>
        </pc:spChg>
        <pc:spChg chg="mod">
          <ac:chgData name="Fanny BEGIN" userId="36c2b9b0e5afe8a8" providerId="LiveId" clId="{24E0BC1B-1866-4B6B-B304-8EE6E0DDC8FF}" dt="2024-02-22T07:24:36.039" v="219" actId="20577"/>
          <ac:spMkLst>
            <pc:docMk/>
            <pc:sldMk cId="1520876980" sldId="753"/>
            <ac:spMk id="14" creationId="{40E29B9F-C7E4-4096-1AB8-81E55D515DD1}"/>
          </ac:spMkLst>
        </pc:spChg>
        <pc:spChg chg="del">
          <ac:chgData name="Fanny BEGIN" userId="36c2b9b0e5afe8a8" providerId="LiveId" clId="{24E0BC1B-1866-4B6B-B304-8EE6E0DDC8FF}" dt="2024-02-22T07:23:59.708" v="189" actId="478"/>
          <ac:spMkLst>
            <pc:docMk/>
            <pc:sldMk cId="1520876980" sldId="753"/>
            <ac:spMk id="15" creationId="{C63BC11E-5B7C-FC33-62A7-4DDCAE581D07}"/>
          </ac:spMkLst>
        </pc:spChg>
        <pc:spChg chg="mod">
          <ac:chgData name="Fanny BEGIN" userId="36c2b9b0e5afe8a8" providerId="LiveId" clId="{24E0BC1B-1866-4B6B-B304-8EE6E0DDC8FF}" dt="2024-02-22T07:25:26.307" v="261" actId="20577"/>
          <ac:spMkLst>
            <pc:docMk/>
            <pc:sldMk cId="1520876980" sldId="753"/>
            <ac:spMk id="16" creationId="{B36FDEC0-46FE-A330-B54C-2D04B3857FCE}"/>
          </ac:spMkLst>
        </pc:spChg>
        <pc:spChg chg="mod">
          <ac:chgData name="Fanny BEGIN" userId="36c2b9b0e5afe8a8" providerId="LiveId" clId="{24E0BC1B-1866-4B6B-B304-8EE6E0DDC8FF}" dt="2024-02-22T07:26:03.505" v="294" actId="1076"/>
          <ac:spMkLst>
            <pc:docMk/>
            <pc:sldMk cId="1520876980" sldId="753"/>
            <ac:spMk id="18" creationId="{FD12A707-91C3-7ACB-1AE9-B5054BD0D3FF}"/>
          </ac:spMkLst>
        </pc:spChg>
        <pc:spChg chg="mod">
          <ac:chgData name="Fanny BEGIN" userId="36c2b9b0e5afe8a8" providerId="LiveId" clId="{24E0BC1B-1866-4B6B-B304-8EE6E0DDC8FF}" dt="2024-02-22T07:28:08.224" v="419" actId="20577"/>
          <ac:spMkLst>
            <pc:docMk/>
            <pc:sldMk cId="1520876980" sldId="753"/>
            <ac:spMk id="19" creationId="{2505FEA9-C09D-2AEB-6347-50375A8DB435}"/>
          </ac:spMkLst>
        </pc:spChg>
        <pc:spChg chg="mod">
          <ac:chgData name="Fanny BEGIN" userId="36c2b9b0e5afe8a8" providerId="LiveId" clId="{24E0BC1B-1866-4B6B-B304-8EE6E0DDC8FF}" dt="2024-02-22T07:27:58.893" v="408" actId="5793"/>
          <ac:spMkLst>
            <pc:docMk/>
            <pc:sldMk cId="1520876980" sldId="753"/>
            <ac:spMk id="20" creationId="{7D8BA7BF-5E56-95DF-AB52-F8819C901545}"/>
          </ac:spMkLst>
        </pc:spChg>
        <pc:spChg chg="del">
          <ac:chgData name="Fanny BEGIN" userId="36c2b9b0e5afe8a8" providerId="LiveId" clId="{24E0BC1B-1866-4B6B-B304-8EE6E0DDC8FF}" dt="2024-02-22T07:24:01.777" v="191" actId="478"/>
          <ac:spMkLst>
            <pc:docMk/>
            <pc:sldMk cId="1520876980" sldId="753"/>
            <ac:spMk id="21" creationId="{086FA7AD-BD6D-C778-66E4-332E52D37EDD}"/>
          </ac:spMkLst>
        </pc:spChg>
        <pc:spChg chg="del">
          <ac:chgData name="Fanny BEGIN" userId="36c2b9b0e5afe8a8" providerId="LiveId" clId="{24E0BC1B-1866-4B6B-B304-8EE6E0DDC8FF}" dt="2024-02-22T07:24:00.467" v="190" actId="478"/>
          <ac:spMkLst>
            <pc:docMk/>
            <pc:sldMk cId="1520876980" sldId="753"/>
            <ac:spMk id="23" creationId="{AEA9B66B-67B1-CC33-8DBE-FB73A269DEB3}"/>
          </ac:spMkLst>
        </pc:spChg>
      </pc:sldChg>
      <pc:sldChg chg="addSp delSp modSp mod delAnim modAnim">
        <pc:chgData name="Fanny BEGIN" userId="36c2b9b0e5afe8a8" providerId="LiveId" clId="{24E0BC1B-1866-4B6B-B304-8EE6E0DDC8FF}" dt="2024-02-22T07:36:51.555" v="635" actId="1076"/>
        <pc:sldMkLst>
          <pc:docMk/>
          <pc:sldMk cId="2087556879" sldId="754"/>
        </pc:sldMkLst>
        <pc:spChg chg="mod">
          <ac:chgData name="Fanny BEGIN" userId="36c2b9b0e5afe8a8" providerId="LiveId" clId="{24E0BC1B-1866-4B6B-B304-8EE6E0DDC8FF}" dt="2024-02-22T07:34:57.569" v="619"/>
          <ac:spMkLst>
            <pc:docMk/>
            <pc:sldMk cId="2087556879" sldId="754"/>
            <ac:spMk id="3" creationId="{1CF17239-8618-6832-5D94-ACDA0474C682}"/>
          </ac:spMkLst>
        </pc:spChg>
        <pc:spChg chg="mod">
          <ac:chgData name="Fanny BEGIN" userId="36c2b9b0e5afe8a8" providerId="LiveId" clId="{24E0BC1B-1866-4B6B-B304-8EE6E0DDC8FF}" dt="2024-02-22T07:33:53.182" v="617" actId="20577"/>
          <ac:spMkLst>
            <pc:docMk/>
            <pc:sldMk cId="2087556879" sldId="754"/>
            <ac:spMk id="4" creationId="{F771477B-F009-C278-06E7-3ED7269B75BD}"/>
          </ac:spMkLst>
        </pc:spChg>
        <pc:spChg chg="mod">
          <ac:chgData name="Fanny BEGIN" userId="36c2b9b0e5afe8a8" providerId="LiveId" clId="{24E0BC1B-1866-4B6B-B304-8EE6E0DDC8FF}" dt="2024-02-22T07:29:43.891" v="551" actId="122"/>
          <ac:spMkLst>
            <pc:docMk/>
            <pc:sldMk cId="2087556879" sldId="754"/>
            <ac:spMk id="5" creationId="{493489CC-25ED-01A9-2DBA-ACBCF537195B}"/>
          </ac:spMkLst>
        </pc:spChg>
        <pc:spChg chg="del">
          <ac:chgData name="Fanny BEGIN" userId="36c2b9b0e5afe8a8" providerId="LiveId" clId="{24E0BC1B-1866-4B6B-B304-8EE6E0DDC8FF}" dt="2024-02-22T07:28:25.486" v="421" actId="478"/>
          <ac:spMkLst>
            <pc:docMk/>
            <pc:sldMk cId="2087556879" sldId="754"/>
            <ac:spMk id="6" creationId="{39DBABBF-D9B3-09DC-8834-CB0673F5EB67}"/>
          </ac:spMkLst>
        </pc:spChg>
        <pc:spChg chg="del">
          <ac:chgData name="Fanny BEGIN" userId="36c2b9b0e5afe8a8" providerId="LiveId" clId="{24E0BC1B-1866-4B6B-B304-8EE6E0DDC8FF}" dt="2024-02-22T07:28:26.496" v="422" actId="478"/>
          <ac:spMkLst>
            <pc:docMk/>
            <pc:sldMk cId="2087556879" sldId="754"/>
            <ac:spMk id="9" creationId="{842D0344-5641-0BC0-5FD8-E4374B103A3E}"/>
          </ac:spMkLst>
        </pc:spChg>
        <pc:spChg chg="mod">
          <ac:chgData name="Fanny BEGIN" userId="36c2b9b0e5afe8a8" providerId="LiveId" clId="{24E0BC1B-1866-4B6B-B304-8EE6E0DDC8FF}" dt="2024-02-22T07:34:32.719" v="618"/>
          <ac:spMkLst>
            <pc:docMk/>
            <pc:sldMk cId="2087556879" sldId="754"/>
            <ac:spMk id="10" creationId="{92CC855F-B73C-173F-D49D-B6C6A1CA82C8}"/>
          </ac:spMkLst>
        </pc:spChg>
        <pc:spChg chg="mod">
          <ac:chgData name="Fanny BEGIN" userId="36c2b9b0e5afe8a8" providerId="LiveId" clId="{24E0BC1B-1866-4B6B-B304-8EE6E0DDC8FF}" dt="2024-02-22T07:36:51.555" v="635" actId="1076"/>
          <ac:spMkLst>
            <pc:docMk/>
            <pc:sldMk cId="2087556879" sldId="754"/>
            <ac:spMk id="11" creationId="{78859F54-7CBD-C63F-0465-A0E0D3050C19}"/>
          </ac:spMkLst>
        </pc:spChg>
        <pc:spChg chg="mod">
          <ac:chgData name="Fanny BEGIN" userId="36c2b9b0e5afe8a8" providerId="LiveId" clId="{24E0BC1B-1866-4B6B-B304-8EE6E0DDC8FF}" dt="2024-02-22T07:36:49.411" v="634" actId="1076"/>
          <ac:spMkLst>
            <pc:docMk/>
            <pc:sldMk cId="2087556879" sldId="754"/>
            <ac:spMk id="12" creationId="{2D9BB75B-C780-DA1A-830F-64B3BA081F32}"/>
          </ac:spMkLst>
        </pc:spChg>
        <pc:spChg chg="add mod">
          <ac:chgData name="Fanny BEGIN" userId="36c2b9b0e5afe8a8" providerId="LiveId" clId="{24E0BC1B-1866-4B6B-B304-8EE6E0DDC8FF}" dt="2024-02-22T07:32:23.796" v="612"/>
          <ac:spMkLst>
            <pc:docMk/>
            <pc:sldMk cId="2087556879" sldId="754"/>
            <ac:spMk id="13" creationId="{DE3BD55C-0EB4-C2F5-FE54-5D1EF930C11D}"/>
          </ac:spMkLst>
        </pc:spChg>
        <pc:spChg chg="mod">
          <ac:chgData name="Fanny BEGIN" userId="36c2b9b0e5afe8a8" providerId="LiveId" clId="{24E0BC1B-1866-4B6B-B304-8EE6E0DDC8FF}" dt="2024-02-22T07:30:47.714" v="554" actId="115"/>
          <ac:spMkLst>
            <pc:docMk/>
            <pc:sldMk cId="2087556879" sldId="754"/>
            <ac:spMk id="17" creationId="{85DFAA65-B06B-5C8A-2FD2-825CDD6600A0}"/>
          </ac:spMkLst>
        </pc:spChg>
      </pc:sldChg>
      <pc:sldChg chg="addSp delSp modSp mod delAnim modAnim">
        <pc:chgData name="Fanny BEGIN" userId="36c2b9b0e5afe8a8" providerId="LiveId" clId="{24E0BC1B-1866-4B6B-B304-8EE6E0DDC8FF}" dt="2024-02-22T09:34:11.961" v="1660" actId="20577"/>
        <pc:sldMkLst>
          <pc:docMk/>
          <pc:sldMk cId="549891190" sldId="755"/>
        </pc:sldMkLst>
        <pc:spChg chg="add mod">
          <ac:chgData name="Fanny BEGIN" userId="36c2b9b0e5afe8a8" providerId="LiveId" clId="{24E0BC1B-1866-4B6B-B304-8EE6E0DDC8FF}" dt="2024-02-22T09:29:20.668" v="1404" actId="207"/>
          <ac:spMkLst>
            <pc:docMk/>
            <pc:sldMk cId="549891190" sldId="755"/>
            <ac:spMk id="3" creationId="{C4F9EF32-D3BB-BA41-23EC-836CCD7ED622}"/>
          </ac:spMkLst>
        </pc:spChg>
        <pc:spChg chg="del">
          <ac:chgData name="Fanny BEGIN" userId="36c2b9b0e5afe8a8" providerId="LiveId" clId="{24E0BC1B-1866-4B6B-B304-8EE6E0DDC8FF}" dt="2024-02-22T09:24:38.670" v="1256" actId="478"/>
          <ac:spMkLst>
            <pc:docMk/>
            <pc:sldMk cId="549891190" sldId="755"/>
            <ac:spMk id="4" creationId="{5AA892B4-8B99-A7F9-E170-59E93F42EDAF}"/>
          </ac:spMkLst>
        </pc:spChg>
        <pc:spChg chg="add mod">
          <ac:chgData name="Fanny BEGIN" userId="36c2b9b0e5afe8a8" providerId="LiveId" clId="{24E0BC1B-1866-4B6B-B304-8EE6E0DDC8FF}" dt="2024-02-22T09:31:17.608" v="1520" actId="14100"/>
          <ac:spMkLst>
            <pc:docMk/>
            <pc:sldMk cId="549891190" sldId="755"/>
            <ac:spMk id="5" creationId="{26F1689F-0CC2-A7EB-55EA-53F4E6DB1CBB}"/>
          </ac:spMkLst>
        </pc:spChg>
        <pc:spChg chg="add mod">
          <ac:chgData name="Fanny BEGIN" userId="36c2b9b0e5afe8a8" providerId="LiveId" clId="{24E0BC1B-1866-4B6B-B304-8EE6E0DDC8FF}" dt="2024-02-22T09:30:31.820" v="1457" actId="20577"/>
          <ac:spMkLst>
            <pc:docMk/>
            <pc:sldMk cId="549891190" sldId="755"/>
            <ac:spMk id="6" creationId="{BDF0DB82-F2F4-2428-8AA6-45E708A0C8E7}"/>
          </ac:spMkLst>
        </pc:spChg>
        <pc:spChg chg="del">
          <ac:chgData name="Fanny BEGIN" userId="36c2b9b0e5afe8a8" providerId="LiveId" clId="{24E0BC1B-1866-4B6B-B304-8EE6E0DDC8FF}" dt="2024-02-22T09:24:37.735" v="1255" actId="478"/>
          <ac:spMkLst>
            <pc:docMk/>
            <pc:sldMk cId="549891190" sldId="755"/>
            <ac:spMk id="9" creationId="{8C2C1B65-486B-2432-D78C-64F3E128F514}"/>
          </ac:spMkLst>
        </pc:spChg>
        <pc:spChg chg="add mod">
          <ac:chgData name="Fanny BEGIN" userId="36c2b9b0e5afe8a8" providerId="LiveId" clId="{24E0BC1B-1866-4B6B-B304-8EE6E0DDC8FF}" dt="2024-02-22T09:30:37.734" v="1460" actId="207"/>
          <ac:spMkLst>
            <pc:docMk/>
            <pc:sldMk cId="549891190" sldId="755"/>
            <ac:spMk id="10" creationId="{1C674850-6089-ADB3-0BB5-40F04FE50CBB}"/>
          </ac:spMkLst>
        </pc:spChg>
        <pc:spChg chg="add mod">
          <ac:chgData name="Fanny BEGIN" userId="36c2b9b0e5afe8a8" providerId="LiveId" clId="{24E0BC1B-1866-4B6B-B304-8EE6E0DDC8FF}" dt="2024-02-22T09:31:28.287" v="1525" actId="14100"/>
          <ac:spMkLst>
            <pc:docMk/>
            <pc:sldMk cId="549891190" sldId="755"/>
            <ac:spMk id="11" creationId="{B346D7A2-B62A-C04A-430C-77D85CB77602}"/>
          </ac:spMkLst>
        </pc:spChg>
        <pc:spChg chg="add mod">
          <ac:chgData name="Fanny BEGIN" userId="36c2b9b0e5afe8a8" providerId="LiveId" clId="{24E0BC1B-1866-4B6B-B304-8EE6E0DDC8FF}" dt="2024-02-22T09:31:55.002" v="1550" actId="1076"/>
          <ac:spMkLst>
            <pc:docMk/>
            <pc:sldMk cId="549891190" sldId="755"/>
            <ac:spMk id="12" creationId="{FFFC68BB-3D16-CDD7-37C5-E528AD38A9B3}"/>
          </ac:spMkLst>
        </pc:spChg>
        <pc:spChg chg="add mod">
          <ac:chgData name="Fanny BEGIN" userId="36c2b9b0e5afe8a8" providerId="LiveId" clId="{24E0BC1B-1866-4B6B-B304-8EE6E0DDC8FF}" dt="2024-02-22T09:32:05.594" v="1554" actId="207"/>
          <ac:spMkLst>
            <pc:docMk/>
            <pc:sldMk cId="549891190" sldId="755"/>
            <ac:spMk id="13" creationId="{EA4402B7-ED7D-F564-9AD5-15613BE38C59}"/>
          </ac:spMkLst>
        </pc:spChg>
        <pc:spChg chg="add mod">
          <ac:chgData name="Fanny BEGIN" userId="36c2b9b0e5afe8a8" providerId="LiveId" clId="{24E0BC1B-1866-4B6B-B304-8EE6E0DDC8FF}" dt="2024-02-22T09:32:13.715" v="1563" actId="20577"/>
          <ac:spMkLst>
            <pc:docMk/>
            <pc:sldMk cId="549891190" sldId="755"/>
            <ac:spMk id="14" creationId="{4AA9DC0D-EB56-194D-CE26-2AD9BCAFB8D3}"/>
          </ac:spMkLst>
        </pc:spChg>
        <pc:spChg chg="add mod">
          <ac:chgData name="Fanny BEGIN" userId="36c2b9b0e5afe8a8" providerId="LiveId" clId="{24E0BC1B-1866-4B6B-B304-8EE6E0DDC8FF}" dt="2024-02-22T09:32:21.579" v="1573" actId="20577"/>
          <ac:spMkLst>
            <pc:docMk/>
            <pc:sldMk cId="549891190" sldId="755"/>
            <ac:spMk id="15" creationId="{2C83055F-3B60-FF42-0454-E430AFBAD953}"/>
          </ac:spMkLst>
        </pc:spChg>
        <pc:spChg chg="add mod">
          <ac:chgData name="Fanny BEGIN" userId="36c2b9b0e5afe8a8" providerId="LiveId" clId="{24E0BC1B-1866-4B6B-B304-8EE6E0DDC8FF}" dt="2024-02-22T09:32:57.096" v="1613" actId="1076"/>
          <ac:spMkLst>
            <pc:docMk/>
            <pc:sldMk cId="549891190" sldId="755"/>
            <ac:spMk id="16" creationId="{23EEAA1E-9FC5-B661-775C-9D73BD149A54}"/>
          </ac:spMkLst>
        </pc:spChg>
        <pc:spChg chg="mod">
          <ac:chgData name="Fanny BEGIN" userId="36c2b9b0e5afe8a8" providerId="LiveId" clId="{24E0BC1B-1866-4B6B-B304-8EE6E0DDC8FF}" dt="2024-02-22T09:31:55.943" v="1551" actId="20577"/>
          <ac:spMkLst>
            <pc:docMk/>
            <pc:sldMk cId="549891190" sldId="755"/>
            <ac:spMk id="17" creationId="{85DFAA65-B06B-5C8A-2FD2-825CDD6600A0}"/>
          </ac:spMkLst>
        </pc:spChg>
        <pc:spChg chg="add mod">
          <ac:chgData name="Fanny BEGIN" userId="36c2b9b0e5afe8a8" providerId="LiveId" clId="{24E0BC1B-1866-4B6B-B304-8EE6E0DDC8FF}" dt="2024-02-22T09:33:36.420" v="1616" actId="207"/>
          <ac:spMkLst>
            <pc:docMk/>
            <pc:sldMk cId="549891190" sldId="755"/>
            <ac:spMk id="18" creationId="{0E330595-6293-3D64-C9FA-2A1B4A01DAA0}"/>
          </ac:spMkLst>
        </pc:spChg>
        <pc:spChg chg="add mod">
          <ac:chgData name="Fanny BEGIN" userId="36c2b9b0e5afe8a8" providerId="LiveId" clId="{24E0BC1B-1866-4B6B-B304-8EE6E0DDC8FF}" dt="2024-02-22T09:33:56.326" v="1640" actId="6549"/>
          <ac:spMkLst>
            <pc:docMk/>
            <pc:sldMk cId="549891190" sldId="755"/>
            <ac:spMk id="19" creationId="{F25C81C2-DAC9-A17A-A933-28121DEB95C7}"/>
          </ac:spMkLst>
        </pc:spChg>
        <pc:spChg chg="add mod">
          <ac:chgData name="Fanny BEGIN" userId="36c2b9b0e5afe8a8" providerId="LiveId" clId="{24E0BC1B-1866-4B6B-B304-8EE6E0DDC8FF}" dt="2024-02-22T09:34:04.636" v="1649" actId="20577"/>
          <ac:spMkLst>
            <pc:docMk/>
            <pc:sldMk cId="549891190" sldId="755"/>
            <ac:spMk id="20" creationId="{A39DCB98-E09F-AE8E-C32D-AEDD89AEEA76}"/>
          </ac:spMkLst>
        </pc:spChg>
        <pc:spChg chg="add mod">
          <ac:chgData name="Fanny BEGIN" userId="36c2b9b0e5afe8a8" providerId="LiveId" clId="{24E0BC1B-1866-4B6B-B304-8EE6E0DDC8FF}" dt="2024-02-22T09:34:11.961" v="1660" actId="20577"/>
          <ac:spMkLst>
            <pc:docMk/>
            <pc:sldMk cId="549891190" sldId="755"/>
            <ac:spMk id="21" creationId="{7D90D41D-A403-FCEE-94F2-4C6A67876B22}"/>
          </ac:spMkLst>
        </pc:spChg>
        <pc:spChg chg="del mod">
          <ac:chgData name="Fanny BEGIN" userId="36c2b9b0e5afe8a8" providerId="LiveId" clId="{24E0BC1B-1866-4B6B-B304-8EE6E0DDC8FF}" dt="2024-02-22T09:24:31.321" v="1250" actId="478"/>
          <ac:spMkLst>
            <pc:docMk/>
            <pc:sldMk cId="549891190" sldId="755"/>
            <ac:spMk id="22" creationId="{DF3D6B14-06A3-25E2-3425-02F33CAC39CF}"/>
          </ac:spMkLst>
        </pc:spChg>
        <pc:spChg chg="del">
          <ac:chgData name="Fanny BEGIN" userId="36c2b9b0e5afe8a8" providerId="LiveId" clId="{24E0BC1B-1866-4B6B-B304-8EE6E0DDC8FF}" dt="2024-02-22T09:24:29.011" v="1248" actId="478"/>
          <ac:spMkLst>
            <pc:docMk/>
            <pc:sldMk cId="549891190" sldId="755"/>
            <ac:spMk id="24" creationId="{CDB449F0-296D-7545-9C7D-90A087A9B0AF}"/>
          </ac:spMkLst>
        </pc:spChg>
        <pc:spChg chg="del">
          <ac:chgData name="Fanny BEGIN" userId="36c2b9b0e5afe8a8" providerId="LiveId" clId="{24E0BC1B-1866-4B6B-B304-8EE6E0DDC8FF}" dt="2024-02-22T09:24:32.676" v="1251" actId="478"/>
          <ac:spMkLst>
            <pc:docMk/>
            <pc:sldMk cId="549891190" sldId="755"/>
            <ac:spMk id="26" creationId="{DD8A1DEE-DDFA-26BF-B5B7-E93DB8EB9E15}"/>
          </ac:spMkLst>
        </pc:spChg>
        <pc:spChg chg="del">
          <ac:chgData name="Fanny BEGIN" userId="36c2b9b0e5afe8a8" providerId="LiveId" clId="{24E0BC1B-1866-4B6B-B304-8EE6E0DDC8FF}" dt="2024-02-22T09:24:41.752" v="1257" actId="478"/>
          <ac:spMkLst>
            <pc:docMk/>
            <pc:sldMk cId="549891190" sldId="755"/>
            <ac:spMk id="38" creationId="{3B107B35-6A93-43CD-0945-C761CA784FD3}"/>
          </ac:spMkLst>
        </pc:spChg>
        <pc:spChg chg="del">
          <ac:chgData name="Fanny BEGIN" userId="36c2b9b0e5afe8a8" providerId="LiveId" clId="{24E0BC1B-1866-4B6B-B304-8EE6E0DDC8FF}" dt="2024-02-22T09:24:34.614" v="1252" actId="478"/>
          <ac:spMkLst>
            <pc:docMk/>
            <pc:sldMk cId="549891190" sldId="755"/>
            <ac:spMk id="39" creationId="{8741A3C6-D060-D9BF-94EB-0CF31A8CDF9D}"/>
          </ac:spMkLst>
        </pc:spChg>
        <pc:spChg chg="del">
          <ac:chgData name="Fanny BEGIN" userId="36c2b9b0e5afe8a8" providerId="LiveId" clId="{24E0BC1B-1866-4B6B-B304-8EE6E0DDC8FF}" dt="2024-02-22T09:24:35.535" v="1253" actId="478"/>
          <ac:spMkLst>
            <pc:docMk/>
            <pc:sldMk cId="549891190" sldId="755"/>
            <ac:spMk id="40" creationId="{8A046EA8-98DA-A5F4-552C-F435246DA15F}"/>
          </ac:spMkLst>
        </pc:spChg>
        <pc:spChg chg="del">
          <ac:chgData name="Fanny BEGIN" userId="36c2b9b0e5afe8a8" providerId="LiveId" clId="{24E0BC1B-1866-4B6B-B304-8EE6E0DDC8FF}" dt="2024-02-22T09:24:36.343" v="1254" actId="478"/>
          <ac:spMkLst>
            <pc:docMk/>
            <pc:sldMk cId="549891190" sldId="755"/>
            <ac:spMk id="41" creationId="{4F548110-9192-0406-43FC-CCC7CCA69033}"/>
          </ac:spMkLst>
        </pc:spChg>
        <pc:spChg chg="mod">
          <ac:chgData name="Fanny BEGIN" userId="36c2b9b0e5afe8a8" providerId="LiveId" clId="{24E0BC1B-1866-4B6B-B304-8EE6E0DDC8FF}" dt="2024-02-22T09:28:56.166" v="1400" actId="20577"/>
          <ac:spMkLst>
            <pc:docMk/>
            <pc:sldMk cId="549891190" sldId="755"/>
            <ac:spMk id="43" creationId="{4EB6763A-143F-F4D5-9451-C8BAD3DF1D53}"/>
          </ac:spMkLst>
        </pc:spChg>
        <pc:spChg chg="del">
          <ac:chgData name="Fanny BEGIN" userId="36c2b9b0e5afe8a8" providerId="LiveId" clId="{24E0BC1B-1866-4B6B-B304-8EE6E0DDC8FF}" dt="2024-02-22T09:24:46.273" v="1261" actId="478"/>
          <ac:spMkLst>
            <pc:docMk/>
            <pc:sldMk cId="549891190" sldId="755"/>
            <ac:spMk id="44" creationId="{109035CE-27EA-675A-FE8A-1B41FC7FB3DE}"/>
          </ac:spMkLst>
        </pc:spChg>
        <pc:spChg chg="del">
          <ac:chgData name="Fanny BEGIN" userId="36c2b9b0e5afe8a8" providerId="LiveId" clId="{24E0BC1B-1866-4B6B-B304-8EE6E0DDC8FF}" dt="2024-02-22T09:24:42.923" v="1258" actId="478"/>
          <ac:spMkLst>
            <pc:docMk/>
            <pc:sldMk cId="549891190" sldId="755"/>
            <ac:spMk id="45" creationId="{2E947AD6-0EB4-FE4B-42B2-13004A81F43C}"/>
          </ac:spMkLst>
        </pc:spChg>
        <pc:spChg chg="del">
          <ac:chgData name="Fanny BEGIN" userId="36c2b9b0e5afe8a8" providerId="LiveId" clId="{24E0BC1B-1866-4B6B-B304-8EE6E0DDC8FF}" dt="2024-02-22T09:24:45.301" v="1260" actId="478"/>
          <ac:spMkLst>
            <pc:docMk/>
            <pc:sldMk cId="549891190" sldId="755"/>
            <ac:spMk id="46" creationId="{F69D30D3-3578-A97D-B733-F57E141A4C79}"/>
          </ac:spMkLst>
        </pc:spChg>
        <pc:spChg chg="del">
          <ac:chgData name="Fanny BEGIN" userId="36c2b9b0e5afe8a8" providerId="LiveId" clId="{24E0BC1B-1866-4B6B-B304-8EE6E0DDC8FF}" dt="2024-02-22T09:24:44.188" v="1259" actId="478"/>
          <ac:spMkLst>
            <pc:docMk/>
            <pc:sldMk cId="549891190" sldId="755"/>
            <ac:spMk id="47" creationId="{024C838E-4A4E-13AF-9EC8-F114E5B81C54}"/>
          </ac:spMkLst>
        </pc:spChg>
      </pc:sldChg>
      <pc:sldChg chg="del">
        <pc:chgData name="Fanny BEGIN" userId="36c2b9b0e5afe8a8" providerId="LiveId" clId="{24E0BC1B-1866-4B6B-B304-8EE6E0DDC8FF}" dt="2024-02-22T09:24:53.162" v="1264" actId="47"/>
        <pc:sldMkLst>
          <pc:docMk/>
          <pc:sldMk cId="2071398685" sldId="758"/>
        </pc:sldMkLst>
      </pc:sldChg>
      <pc:sldChg chg="del">
        <pc:chgData name="Fanny BEGIN" userId="36c2b9b0e5afe8a8" providerId="LiveId" clId="{24E0BC1B-1866-4B6B-B304-8EE6E0DDC8FF}" dt="2024-02-22T09:24:54.063" v="1265" actId="47"/>
        <pc:sldMkLst>
          <pc:docMk/>
          <pc:sldMk cId="1407056100" sldId="759"/>
        </pc:sldMkLst>
      </pc:sldChg>
      <pc:sldChg chg="del">
        <pc:chgData name="Fanny BEGIN" userId="36c2b9b0e5afe8a8" providerId="LiveId" clId="{24E0BC1B-1866-4B6B-B304-8EE6E0DDC8FF}" dt="2024-02-22T09:24:54.968" v="1266" actId="47"/>
        <pc:sldMkLst>
          <pc:docMk/>
          <pc:sldMk cId="3889026652" sldId="760"/>
        </pc:sldMkLst>
      </pc:sldChg>
      <pc:sldChg chg="del">
        <pc:chgData name="Fanny BEGIN" userId="36c2b9b0e5afe8a8" providerId="LiveId" clId="{24E0BC1B-1866-4B6B-B304-8EE6E0DDC8FF}" dt="2024-02-22T09:24:51.803" v="1263" actId="47"/>
        <pc:sldMkLst>
          <pc:docMk/>
          <pc:sldMk cId="3926160768" sldId="761"/>
        </pc:sldMkLst>
      </pc:sldChg>
      <pc:sldChg chg="addSp delSp modSp mod delAnim modAnim">
        <pc:chgData name="Fanny BEGIN" userId="36c2b9b0e5afe8a8" providerId="LiveId" clId="{24E0BC1B-1866-4B6B-B304-8EE6E0DDC8FF}" dt="2024-02-22T07:46:57.216" v="1132" actId="14100"/>
        <pc:sldMkLst>
          <pc:docMk/>
          <pc:sldMk cId="3137681093" sldId="762"/>
        </pc:sldMkLst>
        <pc:spChg chg="mod">
          <ac:chgData name="Fanny BEGIN" userId="36c2b9b0e5afe8a8" providerId="LiveId" clId="{24E0BC1B-1866-4B6B-B304-8EE6E0DDC8FF}" dt="2024-02-22T07:45:11.564" v="1103" actId="403"/>
          <ac:spMkLst>
            <pc:docMk/>
            <pc:sldMk cId="3137681093" sldId="762"/>
            <ac:spMk id="3" creationId="{6B134FC3-171B-B363-2ACB-D1169F938ED9}"/>
          </ac:spMkLst>
        </pc:spChg>
        <pc:spChg chg="del">
          <ac:chgData name="Fanny BEGIN" userId="36c2b9b0e5afe8a8" providerId="LiveId" clId="{24E0BC1B-1866-4B6B-B304-8EE6E0DDC8FF}" dt="2024-02-22T07:42:37.948" v="926" actId="478"/>
          <ac:spMkLst>
            <pc:docMk/>
            <pc:sldMk cId="3137681093" sldId="762"/>
            <ac:spMk id="4" creationId="{1BC04CC8-1531-C331-0796-E4852FFDB808}"/>
          </ac:spMkLst>
        </pc:spChg>
        <pc:spChg chg="mod">
          <ac:chgData name="Fanny BEGIN" userId="36c2b9b0e5afe8a8" providerId="LiveId" clId="{24E0BC1B-1866-4B6B-B304-8EE6E0DDC8FF}" dt="2024-02-22T07:45:35.062" v="1109" actId="1076"/>
          <ac:spMkLst>
            <pc:docMk/>
            <pc:sldMk cId="3137681093" sldId="762"/>
            <ac:spMk id="5" creationId="{A546B739-C1CB-C735-B21E-5F4087D09760}"/>
          </ac:spMkLst>
        </pc:spChg>
        <pc:spChg chg="mod">
          <ac:chgData name="Fanny BEGIN" userId="36c2b9b0e5afe8a8" providerId="LiveId" clId="{24E0BC1B-1866-4B6B-B304-8EE6E0DDC8FF}" dt="2024-02-22T07:45:35.062" v="1109" actId="1076"/>
          <ac:spMkLst>
            <pc:docMk/>
            <pc:sldMk cId="3137681093" sldId="762"/>
            <ac:spMk id="6" creationId="{B647967B-E7A9-1801-E2B5-D9E3A355C06F}"/>
          </ac:spMkLst>
        </pc:spChg>
        <pc:spChg chg="del mod">
          <ac:chgData name="Fanny BEGIN" userId="36c2b9b0e5afe8a8" providerId="LiveId" clId="{24E0BC1B-1866-4B6B-B304-8EE6E0DDC8FF}" dt="2024-02-22T07:43:04.029" v="930" actId="478"/>
          <ac:spMkLst>
            <pc:docMk/>
            <pc:sldMk cId="3137681093" sldId="762"/>
            <ac:spMk id="9" creationId="{AE400AC1-35C8-2C7F-108A-F11B315AE4A0}"/>
          </ac:spMkLst>
        </pc:spChg>
        <pc:spChg chg="del">
          <ac:chgData name="Fanny BEGIN" userId="36c2b9b0e5afe8a8" providerId="LiveId" clId="{24E0BC1B-1866-4B6B-B304-8EE6E0DDC8FF}" dt="2024-02-22T07:42:37.017" v="925" actId="478"/>
          <ac:spMkLst>
            <pc:docMk/>
            <pc:sldMk cId="3137681093" sldId="762"/>
            <ac:spMk id="10" creationId="{444FA78C-4DF5-D5E5-37D7-94AA775B9109}"/>
          </ac:spMkLst>
        </pc:spChg>
        <pc:spChg chg="del">
          <ac:chgData name="Fanny BEGIN" userId="36c2b9b0e5afe8a8" providerId="LiveId" clId="{24E0BC1B-1866-4B6B-B304-8EE6E0DDC8FF}" dt="2024-02-22T07:42:35.848" v="924" actId="478"/>
          <ac:spMkLst>
            <pc:docMk/>
            <pc:sldMk cId="3137681093" sldId="762"/>
            <ac:spMk id="11" creationId="{EC889892-1891-6710-4CF5-66D22FD1690C}"/>
          </ac:spMkLst>
        </pc:spChg>
        <pc:spChg chg="mod">
          <ac:chgData name="Fanny BEGIN" userId="36c2b9b0e5afe8a8" providerId="LiveId" clId="{24E0BC1B-1866-4B6B-B304-8EE6E0DDC8FF}" dt="2024-02-22T07:45:35.062" v="1109" actId="1076"/>
          <ac:spMkLst>
            <pc:docMk/>
            <pc:sldMk cId="3137681093" sldId="762"/>
            <ac:spMk id="12" creationId="{D3D8505A-5710-9C7E-9611-8EF740891571}"/>
          </ac:spMkLst>
        </pc:spChg>
        <pc:spChg chg="del">
          <ac:chgData name="Fanny BEGIN" userId="36c2b9b0e5afe8a8" providerId="LiveId" clId="{24E0BC1B-1866-4B6B-B304-8EE6E0DDC8FF}" dt="2024-02-22T07:43:25.628" v="976" actId="478"/>
          <ac:spMkLst>
            <pc:docMk/>
            <pc:sldMk cId="3137681093" sldId="762"/>
            <ac:spMk id="13" creationId="{382AF13F-7329-B65A-18E0-2AD9118CF927}"/>
          </ac:spMkLst>
        </pc:spChg>
        <pc:spChg chg="del">
          <ac:chgData name="Fanny BEGIN" userId="36c2b9b0e5afe8a8" providerId="LiveId" clId="{24E0BC1B-1866-4B6B-B304-8EE6E0DDC8FF}" dt="2024-02-22T07:43:26.779" v="977" actId="478"/>
          <ac:spMkLst>
            <pc:docMk/>
            <pc:sldMk cId="3137681093" sldId="762"/>
            <ac:spMk id="14" creationId="{432C51BF-D332-A399-12CE-2FA89A32BB2F}"/>
          </ac:spMkLst>
        </pc:spChg>
        <pc:spChg chg="del">
          <ac:chgData name="Fanny BEGIN" userId="36c2b9b0e5afe8a8" providerId="LiveId" clId="{24E0BC1B-1866-4B6B-B304-8EE6E0DDC8FF}" dt="2024-02-22T07:43:27.916" v="978" actId="478"/>
          <ac:spMkLst>
            <pc:docMk/>
            <pc:sldMk cId="3137681093" sldId="762"/>
            <ac:spMk id="15" creationId="{FCF42802-462A-EC09-00F5-EC20025942D8}"/>
          </ac:spMkLst>
        </pc:spChg>
        <pc:spChg chg="add mod">
          <ac:chgData name="Fanny BEGIN" userId="36c2b9b0e5afe8a8" providerId="LiveId" clId="{24E0BC1B-1866-4B6B-B304-8EE6E0DDC8FF}" dt="2024-02-22T07:45:35.062" v="1109" actId="1076"/>
          <ac:spMkLst>
            <pc:docMk/>
            <pc:sldMk cId="3137681093" sldId="762"/>
            <ac:spMk id="16" creationId="{E3E23580-12C4-7720-E72B-8162864EAB9B}"/>
          </ac:spMkLst>
        </pc:spChg>
        <pc:spChg chg="add mod">
          <ac:chgData name="Fanny BEGIN" userId="36c2b9b0e5afe8a8" providerId="LiveId" clId="{24E0BC1B-1866-4B6B-B304-8EE6E0DDC8FF}" dt="2024-02-22T07:45:35.062" v="1109" actId="1076"/>
          <ac:spMkLst>
            <pc:docMk/>
            <pc:sldMk cId="3137681093" sldId="762"/>
            <ac:spMk id="17" creationId="{54D47874-6D3F-4722-73AC-2CC868445FC6}"/>
          </ac:spMkLst>
        </pc:spChg>
        <pc:spChg chg="add mod">
          <ac:chgData name="Fanny BEGIN" userId="36c2b9b0e5afe8a8" providerId="LiveId" clId="{24E0BC1B-1866-4B6B-B304-8EE6E0DDC8FF}" dt="2024-02-22T07:46:43.238" v="1125" actId="1076"/>
          <ac:spMkLst>
            <pc:docMk/>
            <pc:sldMk cId="3137681093" sldId="762"/>
            <ac:spMk id="18" creationId="{D56C0E69-2DF5-BD6A-1043-F80B4837261E}"/>
          </ac:spMkLst>
        </pc:spChg>
        <pc:spChg chg="add mod">
          <ac:chgData name="Fanny BEGIN" userId="36c2b9b0e5afe8a8" providerId="LiveId" clId="{24E0BC1B-1866-4B6B-B304-8EE6E0DDC8FF}" dt="2024-02-22T07:46:47.781" v="1127" actId="14100"/>
          <ac:spMkLst>
            <pc:docMk/>
            <pc:sldMk cId="3137681093" sldId="762"/>
            <ac:spMk id="19" creationId="{C5D67D8B-98BA-8AFF-DF89-056693DA06AC}"/>
          </ac:spMkLst>
        </pc:spChg>
        <pc:spChg chg="add mod">
          <ac:chgData name="Fanny BEGIN" userId="36c2b9b0e5afe8a8" providerId="LiveId" clId="{24E0BC1B-1866-4B6B-B304-8EE6E0DDC8FF}" dt="2024-02-22T07:46:52.191" v="1129" actId="14100"/>
          <ac:spMkLst>
            <pc:docMk/>
            <pc:sldMk cId="3137681093" sldId="762"/>
            <ac:spMk id="20" creationId="{42F1CDB3-A966-0ADD-1B25-00F1F6296950}"/>
          </ac:spMkLst>
        </pc:spChg>
        <pc:spChg chg="add mod">
          <ac:chgData name="Fanny BEGIN" userId="36c2b9b0e5afe8a8" providerId="LiveId" clId="{24E0BC1B-1866-4B6B-B304-8EE6E0DDC8FF}" dt="2024-02-22T07:46:57.216" v="1132" actId="14100"/>
          <ac:spMkLst>
            <pc:docMk/>
            <pc:sldMk cId="3137681093" sldId="762"/>
            <ac:spMk id="21" creationId="{492D854A-6246-4317-9832-77F4F50A19F4}"/>
          </ac:spMkLst>
        </pc:spChg>
      </pc:sldChg>
      <pc:sldChg chg="del">
        <pc:chgData name="Fanny BEGIN" userId="36c2b9b0e5afe8a8" providerId="LiveId" clId="{24E0BC1B-1866-4B6B-B304-8EE6E0DDC8FF}" dt="2024-02-22T07:47:23.048" v="1133" actId="47"/>
        <pc:sldMkLst>
          <pc:docMk/>
          <pc:sldMk cId="1873816906" sldId="763"/>
        </pc:sldMkLst>
      </pc:sldChg>
      <pc:sldChg chg="addSp delSp modSp mod delAnim modAnim">
        <pc:chgData name="Fanny BEGIN" userId="36c2b9b0e5afe8a8" providerId="LiveId" clId="{24E0BC1B-1866-4B6B-B304-8EE6E0DDC8FF}" dt="2024-02-22T09:23:35.385" v="1221" actId="14100"/>
        <pc:sldMkLst>
          <pc:docMk/>
          <pc:sldMk cId="3543241284" sldId="764"/>
        </pc:sldMkLst>
        <pc:spChg chg="del">
          <ac:chgData name="Fanny BEGIN" userId="36c2b9b0e5afe8a8" providerId="LiveId" clId="{24E0BC1B-1866-4B6B-B304-8EE6E0DDC8FF}" dt="2024-02-22T07:48:16.414" v="1158" actId="478"/>
          <ac:spMkLst>
            <pc:docMk/>
            <pc:sldMk cId="3543241284" sldId="764"/>
            <ac:spMk id="3" creationId="{F3DCD795-0CEB-91F7-3D21-0F00306F8D07}"/>
          </ac:spMkLst>
        </pc:spChg>
        <pc:spChg chg="del">
          <ac:chgData name="Fanny BEGIN" userId="36c2b9b0e5afe8a8" providerId="LiveId" clId="{24E0BC1B-1866-4B6B-B304-8EE6E0DDC8FF}" dt="2024-02-22T07:48:10.847" v="1155" actId="478"/>
          <ac:spMkLst>
            <pc:docMk/>
            <pc:sldMk cId="3543241284" sldId="764"/>
            <ac:spMk id="4" creationId="{FF15959F-040A-6518-1B57-5ABC464D948B}"/>
          </ac:spMkLst>
        </pc:spChg>
        <pc:spChg chg="del">
          <ac:chgData name="Fanny BEGIN" userId="36c2b9b0e5afe8a8" providerId="LiveId" clId="{24E0BC1B-1866-4B6B-B304-8EE6E0DDC8FF}" dt="2024-02-22T07:48:20.129" v="1160" actId="478"/>
          <ac:spMkLst>
            <pc:docMk/>
            <pc:sldMk cId="3543241284" sldId="764"/>
            <ac:spMk id="6" creationId="{F932E6EB-4D28-A176-0A17-12756C3DA221}"/>
          </ac:spMkLst>
        </pc:spChg>
        <pc:spChg chg="del">
          <ac:chgData name="Fanny BEGIN" userId="36c2b9b0e5afe8a8" providerId="LiveId" clId="{24E0BC1B-1866-4B6B-B304-8EE6E0DDC8FF}" dt="2024-02-22T07:48:06.296" v="1153" actId="478"/>
          <ac:spMkLst>
            <pc:docMk/>
            <pc:sldMk cId="3543241284" sldId="764"/>
            <ac:spMk id="9" creationId="{85F1F6A3-A7C0-BC08-1594-262E8D14B48B}"/>
          </ac:spMkLst>
        </pc:spChg>
        <pc:spChg chg="del">
          <ac:chgData name="Fanny BEGIN" userId="36c2b9b0e5afe8a8" providerId="LiveId" clId="{24E0BC1B-1866-4B6B-B304-8EE6E0DDC8FF}" dt="2024-02-22T07:48:15.342" v="1157" actId="478"/>
          <ac:spMkLst>
            <pc:docMk/>
            <pc:sldMk cId="3543241284" sldId="764"/>
            <ac:spMk id="10" creationId="{40AFDBB8-F462-2149-F928-746EA6731CF0}"/>
          </ac:spMkLst>
        </pc:spChg>
        <pc:spChg chg="mod">
          <ac:chgData name="Fanny BEGIN" userId="36c2b9b0e5afe8a8" providerId="LiveId" clId="{24E0BC1B-1866-4B6B-B304-8EE6E0DDC8FF}" dt="2024-02-22T07:48:33.369" v="1163" actId="14100"/>
          <ac:spMkLst>
            <pc:docMk/>
            <pc:sldMk cId="3543241284" sldId="764"/>
            <ac:spMk id="11" creationId="{B241AC81-EC24-DDF1-CB5F-4E0189BA61AF}"/>
          </ac:spMkLst>
        </pc:spChg>
        <pc:spChg chg="del">
          <ac:chgData name="Fanny BEGIN" userId="36c2b9b0e5afe8a8" providerId="LiveId" clId="{24E0BC1B-1866-4B6B-B304-8EE6E0DDC8FF}" dt="2024-02-22T07:48:25.790" v="1161" actId="478"/>
          <ac:spMkLst>
            <pc:docMk/>
            <pc:sldMk cId="3543241284" sldId="764"/>
            <ac:spMk id="12" creationId="{16DA72E1-972C-D568-E802-965450800B55}"/>
          </ac:spMkLst>
        </pc:spChg>
        <pc:spChg chg="add mod">
          <ac:chgData name="Fanny BEGIN" userId="36c2b9b0e5afe8a8" providerId="LiveId" clId="{24E0BC1B-1866-4B6B-B304-8EE6E0DDC8FF}" dt="2024-02-22T09:18:29.781" v="1167" actId="14100"/>
          <ac:spMkLst>
            <pc:docMk/>
            <pc:sldMk cId="3543241284" sldId="764"/>
            <ac:spMk id="13" creationId="{8EB1D312-179F-1C6D-893F-993C06DC0E49}"/>
          </ac:spMkLst>
        </pc:spChg>
        <pc:spChg chg="add mod">
          <ac:chgData name="Fanny BEGIN" userId="36c2b9b0e5afe8a8" providerId="LiveId" clId="{24E0BC1B-1866-4B6B-B304-8EE6E0DDC8FF}" dt="2024-02-22T09:18:41.189" v="1170" actId="14100"/>
          <ac:spMkLst>
            <pc:docMk/>
            <pc:sldMk cId="3543241284" sldId="764"/>
            <ac:spMk id="14" creationId="{CBD349D6-30C8-92E0-5D00-1DC5D46A4E22}"/>
          </ac:spMkLst>
        </pc:spChg>
        <pc:spChg chg="del">
          <ac:chgData name="Fanny BEGIN" userId="36c2b9b0e5afe8a8" providerId="LiveId" clId="{24E0BC1B-1866-4B6B-B304-8EE6E0DDC8FF}" dt="2024-02-22T07:47:55.452" v="1146" actId="478"/>
          <ac:spMkLst>
            <pc:docMk/>
            <pc:sldMk cId="3543241284" sldId="764"/>
            <ac:spMk id="16" creationId="{749FFC3F-BD94-CBC1-951F-060B37509080}"/>
          </ac:spMkLst>
        </pc:spChg>
        <pc:spChg chg="mod">
          <ac:chgData name="Fanny BEGIN" userId="36c2b9b0e5afe8a8" providerId="LiveId" clId="{24E0BC1B-1866-4B6B-B304-8EE6E0DDC8FF}" dt="2024-02-22T09:22:54.817" v="1217" actId="115"/>
          <ac:spMkLst>
            <pc:docMk/>
            <pc:sldMk cId="3543241284" sldId="764"/>
            <ac:spMk id="17" creationId="{85DFAA65-B06B-5C8A-2FD2-825CDD6600A0}"/>
          </ac:spMkLst>
        </pc:spChg>
        <pc:spChg chg="del">
          <ac:chgData name="Fanny BEGIN" userId="36c2b9b0e5afe8a8" providerId="LiveId" clId="{24E0BC1B-1866-4B6B-B304-8EE6E0DDC8FF}" dt="2024-02-22T07:48:18.374" v="1159" actId="478"/>
          <ac:spMkLst>
            <pc:docMk/>
            <pc:sldMk cId="3543241284" sldId="764"/>
            <ac:spMk id="18" creationId="{3420A3BD-232B-A22B-893F-379187530F6B}"/>
          </ac:spMkLst>
        </pc:spChg>
        <pc:spChg chg="del">
          <ac:chgData name="Fanny BEGIN" userId="36c2b9b0e5afe8a8" providerId="LiveId" clId="{24E0BC1B-1866-4B6B-B304-8EE6E0DDC8FF}" dt="2024-02-22T07:47:36.607" v="1135" actId="478"/>
          <ac:spMkLst>
            <pc:docMk/>
            <pc:sldMk cId="3543241284" sldId="764"/>
            <ac:spMk id="19" creationId="{1178C35A-213C-4A93-4A37-1552C7741DAD}"/>
          </ac:spMkLst>
        </pc:spChg>
        <pc:spChg chg="del">
          <ac:chgData name="Fanny BEGIN" userId="36c2b9b0e5afe8a8" providerId="LiveId" clId="{24E0BC1B-1866-4B6B-B304-8EE6E0DDC8FF}" dt="2024-02-22T07:47:50.740" v="1144" actId="478"/>
          <ac:spMkLst>
            <pc:docMk/>
            <pc:sldMk cId="3543241284" sldId="764"/>
            <ac:spMk id="20" creationId="{B4BC0C2D-499C-9423-C975-3EFDEEFEDC80}"/>
          </ac:spMkLst>
        </pc:spChg>
        <pc:spChg chg="del">
          <ac:chgData name="Fanny BEGIN" userId="36c2b9b0e5afe8a8" providerId="LiveId" clId="{24E0BC1B-1866-4B6B-B304-8EE6E0DDC8FF}" dt="2024-02-22T07:48:02.679" v="1151" actId="478"/>
          <ac:spMkLst>
            <pc:docMk/>
            <pc:sldMk cId="3543241284" sldId="764"/>
            <ac:spMk id="21" creationId="{808E002C-F6EB-3724-868A-FEA9BBC68622}"/>
          </ac:spMkLst>
        </pc:spChg>
        <pc:spChg chg="del">
          <ac:chgData name="Fanny BEGIN" userId="36c2b9b0e5afe8a8" providerId="LiveId" clId="{24E0BC1B-1866-4B6B-B304-8EE6E0DDC8FF}" dt="2024-02-22T07:47:38.571" v="1136" actId="478"/>
          <ac:spMkLst>
            <pc:docMk/>
            <pc:sldMk cId="3543241284" sldId="764"/>
            <ac:spMk id="22" creationId="{B322C53D-8291-8256-9051-34191DA64358}"/>
          </ac:spMkLst>
        </pc:spChg>
        <pc:spChg chg="del">
          <ac:chgData name="Fanny BEGIN" userId="36c2b9b0e5afe8a8" providerId="LiveId" clId="{24E0BC1B-1866-4B6B-B304-8EE6E0DDC8FF}" dt="2024-02-22T07:47:53.990" v="1145" actId="478"/>
          <ac:spMkLst>
            <pc:docMk/>
            <pc:sldMk cId="3543241284" sldId="764"/>
            <ac:spMk id="23" creationId="{1BCC92A8-0894-821E-E7A2-F0CAE024F3C9}"/>
          </ac:spMkLst>
        </pc:spChg>
        <pc:spChg chg="add mod">
          <ac:chgData name="Fanny BEGIN" userId="36c2b9b0e5afe8a8" providerId="LiveId" clId="{24E0BC1B-1866-4B6B-B304-8EE6E0DDC8FF}" dt="2024-02-22T09:19:04.195" v="1173" actId="14100"/>
          <ac:spMkLst>
            <pc:docMk/>
            <pc:sldMk cId="3543241284" sldId="764"/>
            <ac:spMk id="24" creationId="{DBF72D28-0D4E-A550-D266-274739835F75}"/>
          </ac:spMkLst>
        </pc:spChg>
        <pc:spChg chg="add mod">
          <ac:chgData name="Fanny BEGIN" userId="36c2b9b0e5afe8a8" providerId="LiveId" clId="{24E0BC1B-1866-4B6B-B304-8EE6E0DDC8FF}" dt="2024-02-22T09:19:45.015" v="1176" actId="14100"/>
          <ac:spMkLst>
            <pc:docMk/>
            <pc:sldMk cId="3543241284" sldId="764"/>
            <ac:spMk id="25" creationId="{151E49FA-5C94-F2B9-4FD1-E717E5A996CD}"/>
          </ac:spMkLst>
        </pc:spChg>
        <pc:spChg chg="add mod">
          <ac:chgData name="Fanny BEGIN" userId="36c2b9b0e5afe8a8" providerId="LiveId" clId="{24E0BC1B-1866-4B6B-B304-8EE6E0DDC8FF}" dt="2024-02-22T09:19:53.946" v="1179" actId="14100"/>
          <ac:spMkLst>
            <pc:docMk/>
            <pc:sldMk cId="3543241284" sldId="764"/>
            <ac:spMk id="26" creationId="{C5BE38D4-21EE-3A56-1D27-247F25AC07FA}"/>
          </ac:spMkLst>
        </pc:spChg>
        <pc:spChg chg="del">
          <ac:chgData name="Fanny BEGIN" userId="36c2b9b0e5afe8a8" providerId="LiveId" clId="{24E0BC1B-1866-4B6B-B304-8EE6E0DDC8FF}" dt="2024-02-22T07:47:58.504" v="1148" actId="478"/>
          <ac:spMkLst>
            <pc:docMk/>
            <pc:sldMk cId="3543241284" sldId="764"/>
            <ac:spMk id="27" creationId="{0B42B572-311D-D96A-7737-00D618E877A2}"/>
          </ac:spMkLst>
        </pc:spChg>
        <pc:spChg chg="del">
          <ac:chgData name="Fanny BEGIN" userId="36c2b9b0e5afe8a8" providerId="LiveId" clId="{24E0BC1B-1866-4B6B-B304-8EE6E0DDC8FF}" dt="2024-02-22T07:47:59.998" v="1149" actId="478"/>
          <ac:spMkLst>
            <pc:docMk/>
            <pc:sldMk cId="3543241284" sldId="764"/>
            <ac:spMk id="28" creationId="{A673D6D9-A93C-A408-84D0-DDF0D545E103}"/>
          </ac:spMkLst>
        </pc:spChg>
        <pc:spChg chg="del">
          <ac:chgData name="Fanny BEGIN" userId="36c2b9b0e5afe8a8" providerId="LiveId" clId="{24E0BC1B-1866-4B6B-B304-8EE6E0DDC8FF}" dt="2024-02-22T07:47:57.017" v="1147" actId="478"/>
          <ac:spMkLst>
            <pc:docMk/>
            <pc:sldMk cId="3543241284" sldId="764"/>
            <ac:spMk id="29" creationId="{2807EA2B-DB1F-930C-A11D-1DA7BC761D4E}"/>
          </ac:spMkLst>
        </pc:spChg>
        <pc:spChg chg="del">
          <ac:chgData name="Fanny BEGIN" userId="36c2b9b0e5afe8a8" providerId="LiveId" clId="{24E0BC1B-1866-4B6B-B304-8EE6E0DDC8FF}" dt="2024-02-22T07:48:04.574" v="1152" actId="478"/>
          <ac:spMkLst>
            <pc:docMk/>
            <pc:sldMk cId="3543241284" sldId="764"/>
            <ac:spMk id="30" creationId="{21240099-5899-0968-73D5-64B439FCC6A6}"/>
          </ac:spMkLst>
        </pc:spChg>
        <pc:spChg chg="del">
          <ac:chgData name="Fanny BEGIN" userId="36c2b9b0e5afe8a8" providerId="LiveId" clId="{24E0BC1B-1866-4B6B-B304-8EE6E0DDC8FF}" dt="2024-02-22T07:48:01.523" v="1150" actId="478"/>
          <ac:spMkLst>
            <pc:docMk/>
            <pc:sldMk cId="3543241284" sldId="764"/>
            <ac:spMk id="31" creationId="{E8ACE5B9-9C79-B25A-4D1D-86AB6B91B869}"/>
          </ac:spMkLst>
        </pc:spChg>
        <pc:spChg chg="del">
          <ac:chgData name="Fanny BEGIN" userId="36c2b9b0e5afe8a8" providerId="LiveId" clId="{24E0BC1B-1866-4B6B-B304-8EE6E0DDC8FF}" dt="2024-02-22T07:48:07.482" v="1154" actId="478"/>
          <ac:spMkLst>
            <pc:docMk/>
            <pc:sldMk cId="3543241284" sldId="764"/>
            <ac:spMk id="32" creationId="{8E7795C3-230C-6077-D5B2-602B2D79F7AF}"/>
          </ac:spMkLst>
        </pc:spChg>
        <pc:spChg chg="del">
          <ac:chgData name="Fanny BEGIN" userId="36c2b9b0e5afe8a8" providerId="LiveId" clId="{24E0BC1B-1866-4B6B-B304-8EE6E0DDC8FF}" dt="2024-02-22T07:48:13.075" v="1156" actId="478"/>
          <ac:spMkLst>
            <pc:docMk/>
            <pc:sldMk cId="3543241284" sldId="764"/>
            <ac:spMk id="33" creationId="{A1D3B83B-782D-4CE6-8608-70DFD6035779}"/>
          </ac:spMkLst>
        </pc:spChg>
        <pc:spChg chg="del">
          <ac:chgData name="Fanny BEGIN" userId="36c2b9b0e5afe8a8" providerId="LiveId" clId="{24E0BC1B-1866-4B6B-B304-8EE6E0DDC8FF}" dt="2024-02-22T07:47:43.650" v="1139" actId="478"/>
          <ac:spMkLst>
            <pc:docMk/>
            <pc:sldMk cId="3543241284" sldId="764"/>
            <ac:spMk id="34" creationId="{44F6B380-FEE1-3056-3830-004DD593BE3E}"/>
          </ac:spMkLst>
        </pc:spChg>
        <pc:spChg chg="del">
          <ac:chgData name="Fanny BEGIN" userId="36c2b9b0e5afe8a8" providerId="LiveId" clId="{24E0BC1B-1866-4B6B-B304-8EE6E0DDC8FF}" dt="2024-02-22T07:47:45.426" v="1140" actId="478"/>
          <ac:spMkLst>
            <pc:docMk/>
            <pc:sldMk cId="3543241284" sldId="764"/>
            <ac:spMk id="35" creationId="{B8BE736D-21B3-BB34-F26F-22485CB4B6E4}"/>
          </ac:spMkLst>
        </pc:spChg>
        <pc:spChg chg="del">
          <ac:chgData name="Fanny BEGIN" userId="36c2b9b0e5afe8a8" providerId="LiveId" clId="{24E0BC1B-1866-4B6B-B304-8EE6E0DDC8FF}" dt="2024-02-22T07:47:46.882" v="1141" actId="478"/>
          <ac:spMkLst>
            <pc:docMk/>
            <pc:sldMk cId="3543241284" sldId="764"/>
            <ac:spMk id="36" creationId="{BE2F210C-FFFC-EF68-A7C7-8820467236B9}"/>
          </ac:spMkLst>
        </pc:spChg>
        <pc:spChg chg="del">
          <ac:chgData name="Fanny BEGIN" userId="36c2b9b0e5afe8a8" providerId="LiveId" clId="{24E0BC1B-1866-4B6B-B304-8EE6E0DDC8FF}" dt="2024-02-22T07:47:47.957" v="1142" actId="478"/>
          <ac:spMkLst>
            <pc:docMk/>
            <pc:sldMk cId="3543241284" sldId="764"/>
            <ac:spMk id="37" creationId="{13071E5D-A824-E190-5558-EB63C82702FD}"/>
          </ac:spMkLst>
        </pc:spChg>
        <pc:spChg chg="del">
          <ac:chgData name="Fanny BEGIN" userId="36c2b9b0e5afe8a8" providerId="LiveId" clId="{24E0BC1B-1866-4B6B-B304-8EE6E0DDC8FF}" dt="2024-02-22T07:47:42.073" v="1138" actId="478"/>
          <ac:spMkLst>
            <pc:docMk/>
            <pc:sldMk cId="3543241284" sldId="764"/>
            <ac:spMk id="38" creationId="{B68C66E1-2B78-65B4-EAF1-137F6932E881}"/>
          </ac:spMkLst>
        </pc:spChg>
        <pc:spChg chg="del">
          <ac:chgData name="Fanny BEGIN" userId="36c2b9b0e5afe8a8" providerId="LiveId" clId="{24E0BC1B-1866-4B6B-B304-8EE6E0DDC8FF}" dt="2024-02-22T07:47:40.087" v="1137" actId="478"/>
          <ac:spMkLst>
            <pc:docMk/>
            <pc:sldMk cId="3543241284" sldId="764"/>
            <ac:spMk id="39" creationId="{022B28A0-61A6-F41C-7DD6-7532CBD83000}"/>
          </ac:spMkLst>
        </pc:spChg>
        <pc:spChg chg="del">
          <ac:chgData name="Fanny BEGIN" userId="36c2b9b0e5afe8a8" providerId="LiveId" clId="{24E0BC1B-1866-4B6B-B304-8EE6E0DDC8FF}" dt="2024-02-22T07:47:49.206" v="1143" actId="478"/>
          <ac:spMkLst>
            <pc:docMk/>
            <pc:sldMk cId="3543241284" sldId="764"/>
            <ac:spMk id="40" creationId="{E8AC56D4-6444-118C-A047-1FC322E238F2}"/>
          </ac:spMkLst>
        </pc:spChg>
        <pc:spChg chg="add mod">
          <ac:chgData name="Fanny BEGIN" userId="36c2b9b0e5afe8a8" providerId="LiveId" clId="{24E0BC1B-1866-4B6B-B304-8EE6E0DDC8FF}" dt="2024-02-22T09:20:04.010" v="1182" actId="14100"/>
          <ac:spMkLst>
            <pc:docMk/>
            <pc:sldMk cId="3543241284" sldId="764"/>
            <ac:spMk id="41" creationId="{5F113B82-44E5-07F8-DD4E-CA00E40578A0}"/>
          </ac:spMkLst>
        </pc:spChg>
        <pc:spChg chg="add mod">
          <ac:chgData name="Fanny BEGIN" userId="36c2b9b0e5afe8a8" providerId="LiveId" clId="{24E0BC1B-1866-4B6B-B304-8EE6E0DDC8FF}" dt="2024-02-22T09:20:39.073" v="1186" actId="14100"/>
          <ac:spMkLst>
            <pc:docMk/>
            <pc:sldMk cId="3543241284" sldId="764"/>
            <ac:spMk id="42" creationId="{7E456774-4517-A94C-EEC3-D7000D448417}"/>
          </ac:spMkLst>
        </pc:spChg>
        <pc:spChg chg="add mod">
          <ac:chgData name="Fanny BEGIN" userId="36c2b9b0e5afe8a8" providerId="LiveId" clId="{24E0BC1B-1866-4B6B-B304-8EE6E0DDC8FF}" dt="2024-02-22T09:21:03.194" v="1191" actId="14100"/>
          <ac:spMkLst>
            <pc:docMk/>
            <pc:sldMk cId="3543241284" sldId="764"/>
            <ac:spMk id="43" creationId="{4570E602-8FBA-D490-D7F3-415CC180D5B4}"/>
          </ac:spMkLst>
        </pc:spChg>
        <pc:spChg chg="add mod">
          <ac:chgData name="Fanny BEGIN" userId="36c2b9b0e5afe8a8" providerId="LiveId" clId="{24E0BC1B-1866-4B6B-B304-8EE6E0DDC8FF}" dt="2024-02-22T09:21:18.399" v="1195" actId="14100"/>
          <ac:spMkLst>
            <pc:docMk/>
            <pc:sldMk cId="3543241284" sldId="764"/>
            <ac:spMk id="44" creationId="{89EB7C58-EE78-5A8E-E057-6B31BEF9C74A}"/>
          </ac:spMkLst>
        </pc:spChg>
        <pc:spChg chg="add mod">
          <ac:chgData name="Fanny BEGIN" userId="36c2b9b0e5afe8a8" providerId="LiveId" clId="{24E0BC1B-1866-4B6B-B304-8EE6E0DDC8FF}" dt="2024-02-22T09:21:28.686" v="1198" actId="14100"/>
          <ac:spMkLst>
            <pc:docMk/>
            <pc:sldMk cId="3543241284" sldId="764"/>
            <ac:spMk id="45" creationId="{97BBD54F-1806-41FD-6C27-980ED944B102}"/>
          </ac:spMkLst>
        </pc:spChg>
        <pc:spChg chg="add mod">
          <ac:chgData name="Fanny BEGIN" userId="36c2b9b0e5afe8a8" providerId="LiveId" clId="{24E0BC1B-1866-4B6B-B304-8EE6E0DDC8FF}" dt="2024-02-22T09:21:42.366" v="1201" actId="14100"/>
          <ac:spMkLst>
            <pc:docMk/>
            <pc:sldMk cId="3543241284" sldId="764"/>
            <ac:spMk id="46" creationId="{9B8E7184-87D1-F251-808A-D678F843B704}"/>
          </ac:spMkLst>
        </pc:spChg>
        <pc:spChg chg="add mod">
          <ac:chgData name="Fanny BEGIN" userId="36c2b9b0e5afe8a8" providerId="LiveId" clId="{24E0BC1B-1866-4B6B-B304-8EE6E0DDC8FF}" dt="2024-02-22T09:21:54.312" v="1204" actId="14100"/>
          <ac:spMkLst>
            <pc:docMk/>
            <pc:sldMk cId="3543241284" sldId="764"/>
            <ac:spMk id="47" creationId="{E5702C96-7D37-07BC-C6C2-D8A0567E8668}"/>
          </ac:spMkLst>
        </pc:spChg>
        <pc:spChg chg="add mod">
          <ac:chgData name="Fanny BEGIN" userId="36c2b9b0e5afe8a8" providerId="LiveId" clId="{24E0BC1B-1866-4B6B-B304-8EE6E0DDC8FF}" dt="2024-02-22T09:22:19.186" v="1208" actId="14100"/>
          <ac:spMkLst>
            <pc:docMk/>
            <pc:sldMk cId="3543241284" sldId="764"/>
            <ac:spMk id="48" creationId="{B5FBE4C5-03B7-2689-AA79-70F835C35156}"/>
          </ac:spMkLst>
        </pc:spChg>
        <pc:spChg chg="add mod">
          <ac:chgData name="Fanny BEGIN" userId="36c2b9b0e5afe8a8" providerId="LiveId" clId="{24E0BC1B-1866-4B6B-B304-8EE6E0DDC8FF}" dt="2024-02-22T09:23:35.385" v="1221" actId="14100"/>
          <ac:spMkLst>
            <pc:docMk/>
            <pc:sldMk cId="3543241284" sldId="764"/>
            <ac:spMk id="49" creationId="{41609BD0-9D77-EBCF-6E54-E9F3DD84B52F}"/>
          </ac:spMkLst>
        </pc:spChg>
        <pc:spChg chg="add mod">
          <ac:chgData name="Fanny BEGIN" userId="36c2b9b0e5afe8a8" providerId="LiveId" clId="{24E0BC1B-1866-4B6B-B304-8EE6E0DDC8FF}" dt="2024-02-22T09:23:31.610" v="1220" actId="14100"/>
          <ac:spMkLst>
            <pc:docMk/>
            <pc:sldMk cId="3543241284" sldId="764"/>
            <ac:spMk id="50" creationId="{1A78F1E3-B02C-0DA8-F2CE-436FB4ADEDAA}"/>
          </ac:spMkLst>
        </pc:spChg>
        <pc:spChg chg="add mod">
          <ac:chgData name="Fanny BEGIN" userId="36c2b9b0e5afe8a8" providerId="LiveId" clId="{24E0BC1B-1866-4B6B-B304-8EE6E0DDC8FF}" dt="2024-02-22T09:23:17.216" v="1219" actId="1076"/>
          <ac:spMkLst>
            <pc:docMk/>
            <pc:sldMk cId="3543241284" sldId="764"/>
            <ac:spMk id="51" creationId="{2FF2360D-3B1A-46E6-452A-165DBBAB719B}"/>
          </ac:spMkLst>
        </pc:spChg>
      </pc:sldChg>
      <pc:sldChg chg="del">
        <pc:chgData name="Fanny BEGIN" userId="36c2b9b0e5afe8a8" providerId="LiveId" clId="{24E0BC1B-1866-4B6B-B304-8EE6E0DDC8FF}" dt="2024-02-22T09:45:20.314" v="2115" actId="47"/>
        <pc:sldMkLst>
          <pc:docMk/>
          <pc:sldMk cId="553972399" sldId="766"/>
        </pc:sldMkLst>
      </pc:sldChg>
      <pc:sldChg chg="addSp delSp modSp mod delAnim modAnim">
        <pc:chgData name="Fanny BEGIN" userId="36c2b9b0e5afe8a8" providerId="LiveId" clId="{24E0BC1B-1866-4B6B-B304-8EE6E0DDC8FF}" dt="2024-02-22T15:46:00.344" v="2569" actId="207"/>
        <pc:sldMkLst>
          <pc:docMk/>
          <pc:sldMk cId="1097409057" sldId="768"/>
        </pc:sldMkLst>
        <pc:spChg chg="mod">
          <ac:chgData name="Fanny BEGIN" userId="36c2b9b0e5afe8a8" providerId="LiveId" clId="{24E0BC1B-1866-4B6B-B304-8EE6E0DDC8FF}" dt="2024-02-22T09:43:43.217" v="2105" actId="20577"/>
          <ac:spMkLst>
            <pc:docMk/>
            <pc:sldMk cId="1097409057" sldId="768"/>
            <ac:spMk id="2" creationId="{FD7557E9-2CE0-B27C-EFC0-08210401A169}"/>
          </ac:spMkLst>
        </pc:spChg>
        <pc:spChg chg="del">
          <ac:chgData name="Fanny BEGIN" userId="36c2b9b0e5afe8a8" providerId="LiveId" clId="{24E0BC1B-1866-4B6B-B304-8EE6E0DDC8FF}" dt="2024-02-22T09:45:49.599" v="2117" actId="478"/>
          <ac:spMkLst>
            <pc:docMk/>
            <pc:sldMk cId="1097409057" sldId="768"/>
            <ac:spMk id="3" creationId="{C35CE59C-419D-5802-7514-0BF9F4596104}"/>
          </ac:spMkLst>
        </pc:spChg>
        <pc:spChg chg="del">
          <ac:chgData name="Fanny BEGIN" userId="36c2b9b0e5afe8a8" providerId="LiveId" clId="{24E0BC1B-1866-4B6B-B304-8EE6E0DDC8FF}" dt="2024-02-22T09:43:27.516" v="2064" actId="478"/>
          <ac:spMkLst>
            <pc:docMk/>
            <pc:sldMk cId="1097409057" sldId="768"/>
            <ac:spMk id="4" creationId="{0773026E-1B8E-0691-4377-B76B6F472A91}"/>
          </ac:spMkLst>
        </pc:spChg>
        <pc:spChg chg="del">
          <ac:chgData name="Fanny BEGIN" userId="36c2b9b0e5afe8a8" providerId="LiveId" clId="{24E0BC1B-1866-4B6B-B304-8EE6E0DDC8FF}" dt="2024-02-22T09:43:26.868" v="2063" actId="478"/>
          <ac:spMkLst>
            <pc:docMk/>
            <pc:sldMk cId="1097409057" sldId="768"/>
            <ac:spMk id="5" creationId="{528B437F-6A4F-0404-FBD5-F2BA85114688}"/>
          </ac:spMkLst>
        </pc:spChg>
        <pc:spChg chg="del">
          <ac:chgData name="Fanny BEGIN" userId="36c2b9b0e5afe8a8" providerId="LiveId" clId="{24E0BC1B-1866-4B6B-B304-8EE6E0DDC8FF}" dt="2024-02-22T09:43:28.543" v="2065" actId="478"/>
          <ac:spMkLst>
            <pc:docMk/>
            <pc:sldMk cId="1097409057" sldId="768"/>
            <ac:spMk id="6" creationId="{575279F2-55E7-6230-BACF-F9E041163E1E}"/>
          </ac:spMkLst>
        </pc:spChg>
        <pc:spChg chg="del">
          <ac:chgData name="Fanny BEGIN" userId="36c2b9b0e5afe8a8" providerId="LiveId" clId="{24E0BC1B-1866-4B6B-B304-8EE6E0DDC8FF}" dt="2024-02-22T09:43:25.945" v="2062" actId="478"/>
          <ac:spMkLst>
            <pc:docMk/>
            <pc:sldMk cId="1097409057" sldId="768"/>
            <ac:spMk id="9" creationId="{3E1827C0-C6BE-CE08-5BC8-15F31241ABCA}"/>
          </ac:spMkLst>
        </pc:spChg>
        <pc:spChg chg="del">
          <ac:chgData name="Fanny BEGIN" userId="36c2b9b0e5afe8a8" providerId="LiveId" clId="{24E0BC1B-1866-4B6B-B304-8EE6E0DDC8FF}" dt="2024-02-22T09:45:53.425" v="2121" actId="478"/>
          <ac:spMkLst>
            <pc:docMk/>
            <pc:sldMk cId="1097409057" sldId="768"/>
            <ac:spMk id="10" creationId="{C6ACBC4D-3167-4F0A-7AF7-47D75E2A9F32}"/>
          </ac:spMkLst>
        </pc:spChg>
        <pc:spChg chg="del">
          <ac:chgData name="Fanny BEGIN" userId="36c2b9b0e5afe8a8" providerId="LiveId" clId="{24E0BC1B-1866-4B6B-B304-8EE6E0DDC8FF}" dt="2024-02-22T09:45:50.498" v="2118" actId="478"/>
          <ac:spMkLst>
            <pc:docMk/>
            <pc:sldMk cId="1097409057" sldId="768"/>
            <ac:spMk id="11" creationId="{D934D8F4-21E9-80E0-499A-23FDD858697C}"/>
          </ac:spMkLst>
        </pc:spChg>
        <pc:spChg chg="del">
          <ac:chgData name="Fanny BEGIN" userId="36c2b9b0e5afe8a8" providerId="LiveId" clId="{24E0BC1B-1866-4B6B-B304-8EE6E0DDC8FF}" dt="2024-02-22T09:45:51.685" v="2119" actId="478"/>
          <ac:spMkLst>
            <pc:docMk/>
            <pc:sldMk cId="1097409057" sldId="768"/>
            <ac:spMk id="12" creationId="{11E137A2-6471-ED74-A2C9-BB4EF5F2BE66}"/>
          </ac:spMkLst>
        </pc:spChg>
        <pc:spChg chg="add mod">
          <ac:chgData name="Fanny BEGIN" userId="36c2b9b0e5afe8a8" providerId="LiveId" clId="{24E0BC1B-1866-4B6B-B304-8EE6E0DDC8FF}" dt="2024-02-22T15:44:33.984" v="2560"/>
          <ac:spMkLst>
            <pc:docMk/>
            <pc:sldMk cId="1097409057" sldId="768"/>
            <ac:spMk id="13" creationId="{D506C043-FBAC-EAB9-CA90-EF391DA70110}"/>
          </ac:spMkLst>
        </pc:spChg>
        <pc:spChg chg="del">
          <ac:chgData name="Fanny BEGIN" userId="36c2b9b0e5afe8a8" providerId="LiveId" clId="{24E0BC1B-1866-4B6B-B304-8EE6E0DDC8FF}" dt="2024-02-22T09:43:24.711" v="2061" actId="478"/>
          <ac:spMkLst>
            <pc:docMk/>
            <pc:sldMk cId="1097409057" sldId="768"/>
            <ac:spMk id="17" creationId="{85DFAA65-B06B-5C8A-2FD2-825CDD6600A0}"/>
          </ac:spMkLst>
        </pc:spChg>
        <pc:spChg chg="del">
          <ac:chgData name="Fanny BEGIN" userId="36c2b9b0e5afe8a8" providerId="LiveId" clId="{24E0BC1B-1866-4B6B-B304-8EE6E0DDC8FF}" dt="2024-02-22T09:45:52.463" v="2120" actId="478"/>
          <ac:spMkLst>
            <pc:docMk/>
            <pc:sldMk cId="1097409057" sldId="768"/>
            <ac:spMk id="31" creationId="{D91B8BE0-8FEF-8619-CCF3-906A052930C6}"/>
          </ac:spMkLst>
        </pc:spChg>
        <pc:spChg chg="del">
          <ac:chgData name="Fanny BEGIN" userId="36c2b9b0e5afe8a8" providerId="LiveId" clId="{24E0BC1B-1866-4B6B-B304-8EE6E0DDC8FF}" dt="2024-02-22T09:47:40.711" v="2271" actId="478"/>
          <ac:spMkLst>
            <pc:docMk/>
            <pc:sldMk cId="1097409057" sldId="768"/>
            <ac:spMk id="34" creationId="{1C18E487-3938-0B41-C33E-9ED97930BF7C}"/>
          </ac:spMkLst>
        </pc:spChg>
        <pc:spChg chg="del">
          <ac:chgData name="Fanny BEGIN" userId="36c2b9b0e5afe8a8" providerId="LiveId" clId="{24E0BC1B-1866-4B6B-B304-8EE6E0DDC8FF}" dt="2024-02-22T09:47:41.706" v="2272" actId="478"/>
          <ac:spMkLst>
            <pc:docMk/>
            <pc:sldMk cId="1097409057" sldId="768"/>
            <ac:spMk id="35" creationId="{6D5FFFEE-1335-9EA3-DB9F-DEE09960965B}"/>
          </ac:spMkLst>
        </pc:spChg>
        <pc:spChg chg="del">
          <ac:chgData name="Fanny BEGIN" userId="36c2b9b0e5afe8a8" providerId="LiveId" clId="{24E0BC1B-1866-4B6B-B304-8EE6E0DDC8FF}" dt="2024-02-22T09:47:43.098" v="2273" actId="478"/>
          <ac:spMkLst>
            <pc:docMk/>
            <pc:sldMk cId="1097409057" sldId="768"/>
            <ac:spMk id="36" creationId="{CD5AD71D-CF13-FD35-0673-E7C99A570E8F}"/>
          </ac:spMkLst>
        </pc:spChg>
        <pc:spChg chg="del">
          <ac:chgData name="Fanny BEGIN" userId="36c2b9b0e5afe8a8" providerId="LiveId" clId="{24E0BC1B-1866-4B6B-B304-8EE6E0DDC8FF}" dt="2024-02-22T09:47:43.921" v="2274" actId="478"/>
          <ac:spMkLst>
            <pc:docMk/>
            <pc:sldMk cId="1097409057" sldId="768"/>
            <ac:spMk id="37" creationId="{676AF09F-40AA-2302-9EBF-FB0D9534E626}"/>
          </ac:spMkLst>
        </pc:spChg>
        <pc:spChg chg="mod">
          <ac:chgData name="Fanny BEGIN" userId="36c2b9b0e5afe8a8" providerId="LiveId" clId="{24E0BC1B-1866-4B6B-B304-8EE6E0DDC8FF}" dt="2024-02-22T15:40:23.686" v="2359" actId="1076"/>
          <ac:spMkLst>
            <pc:docMk/>
            <pc:sldMk cId="1097409057" sldId="768"/>
            <ac:spMk id="38" creationId="{EDD45260-11C8-E3CA-7BE3-36A46C04BF8D}"/>
          </ac:spMkLst>
        </pc:spChg>
        <pc:spChg chg="add mod">
          <ac:chgData name="Fanny BEGIN" userId="36c2b9b0e5afe8a8" providerId="LiveId" clId="{24E0BC1B-1866-4B6B-B304-8EE6E0DDC8FF}" dt="2024-02-22T15:41:01.512" v="2431" actId="1076"/>
          <ac:spMkLst>
            <pc:docMk/>
            <pc:sldMk cId="1097409057" sldId="768"/>
            <ac:spMk id="48" creationId="{77CF94AB-9127-DA8B-0E22-9BAE54D53DD4}"/>
          </ac:spMkLst>
        </pc:spChg>
        <pc:spChg chg="add mod">
          <ac:chgData name="Fanny BEGIN" userId="36c2b9b0e5afe8a8" providerId="LiveId" clId="{24E0BC1B-1866-4B6B-B304-8EE6E0DDC8FF}" dt="2024-02-22T15:41:19.908" v="2463" actId="1076"/>
          <ac:spMkLst>
            <pc:docMk/>
            <pc:sldMk cId="1097409057" sldId="768"/>
            <ac:spMk id="49" creationId="{60C2E325-B282-5FB1-2656-B20BA044F072}"/>
          </ac:spMkLst>
        </pc:spChg>
        <pc:spChg chg="add mod">
          <ac:chgData name="Fanny BEGIN" userId="36c2b9b0e5afe8a8" providerId="LiveId" clId="{24E0BC1B-1866-4B6B-B304-8EE6E0DDC8FF}" dt="2024-02-22T15:41:45.821" v="2518" actId="33524"/>
          <ac:spMkLst>
            <pc:docMk/>
            <pc:sldMk cId="1097409057" sldId="768"/>
            <ac:spMk id="50" creationId="{ADCB49CE-4940-A144-386F-30FCBC87F1B9}"/>
          </ac:spMkLst>
        </pc:spChg>
        <pc:spChg chg="add mod">
          <ac:chgData name="Fanny BEGIN" userId="36c2b9b0e5afe8a8" providerId="LiveId" clId="{24E0BC1B-1866-4B6B-B304-8EE6E0DDC8FF}" dt="2024-02-22T15:41:54.417" v="2530" actId="20577"/>
          <ac:spMkLst>
            <pc:docMk/>
            <pc:sldMk cId="1097409057" sldId="768"/>
            <ac:spMk id="51" creationId="{73508C88-1CCC-85C5-F989-DE9484F2EFFE}"/>
          </ac:spMkLst>
        </pc:spChg>
        <pc:spChg chg="add mod">
          <ac:chgData name="Fanny BEGIN" userId="36c2b9b0e5afe8a8" providerId="LiveId" clId="{24E0BC1B-1866-4B6B-B304-8EE6E0DDC8FF}" dt="2024-02-22T15:43:09.947" v="2541" actId="207"/>
          <ac:spMkLst>
            <pc:docMk/>
            <pc:sldMk cId="1097409057" sldId="768"/>
            <ac:spMk id="52" creationId="{966DDB7F-911C-7E08-BE1C-147F3AB7CAE5}"/>
          </ac:spMkLst>
        </pc:spChg>
        <pc:spChg chg="add mod">
          <ac:chgData name="Fanny BEGIN" userId="36c2b9b0e5afe8a8" providerId="LiveId" clId="{24E0BC1B-1866-4B6B-B304-8EE6E0DDC8FF}" dt="2024-02-22T15:45:18.361" v="2566" actId="207"/>
          <ac:spMkLst>
            <pc:docMk/>
            <pc:sldMk cId="1097409057" sldId="768"/>
            <ac:spMk id="53" creationId="{EFD0AEF1-3C28-49E2-DD54-EB2A1FDD4A0B}"/>
          </ac:spMkLst>
        </pc:spChg>
        <pc:spChg chg="add mod">
          <ac:chgData name="Fanny BEGIN" userId="36c2b9b0e5afe8a8" providerId="LiveId" clId="{24E0BC1B-1866-4B6B-B304-8EE6E0DDC8FF}" dt="2024-02-22T15:46:00.344" v="2569" actId="207"/>
          <ac:spMkLst>
            <pc:docMk/>
            <pc:sldMk cId="1097409057" sldId="768"/>
            <ac:spMk id="54" creationId="{C089BA14-74B6-CE4E-2C17-82CC37CF7E92}"/>
          </ac:spMkLst>
        </pc:spChg>
        <pc:spChg chg="add mod">
          <ac:chgData name="Fanny BEGIN" userId="36c2b9b0e5afe8a8" providerId="LiveId" clId="{24E0BC1B-1866-4B6B-B304-8EE6E0DDC8FF}" dt="2024-02-22T15:44:04.464" v="2552" actId="1076"/>
          <ac:spMkLst>
            <pc:docMk/>
            <pc:sldMk cId="1097409057" sldId="768"/>
            <ac:spMk id="55" creationId="{1CA680CB-16C0-8A24-18A9-EC0DC653B0C8}"/>
          </ac:spMkLst>
        </pc:spChg>
        <pc:spChg chg="add mod">
          <ac:chgData name="Fanny BEGIN" userId="36c2b9b0e5afe8a8" providerId="LiveId" clId="{24E0BC1B-1866-4B6B-B304-8EE6E0DDC8FF}" dt="2024-02-22T15:44:15.960" v="2555" actId="1076"/>
          <ac:spMkLst>
            <pc:docMk/>
            <pc:sldMk cId="1097409057" sldId="768"/>
            <ac:spMk id="56" creationId="{D5B3B5EA-1198-AF9F-6E71-B4E726502F6E}"/>
          </ac:spMkLst>
        </pc:spChg>
        <pc:spChg chg="add mod">
          <ac:chgData name="Fanny BEGIN" userId="36c2b9b0e5afe8a8" providerId="LiveId" clId="{24E0BC1B-1866-4B6B-B304-8EE6E0DDC8FF}" dt="2024-02-22T15:44:29.120" v="2558" actId="1076"/>
          <ac:spMkLst>
            <pc:docMk/>
            <pc:sldMk cId="1097409057" sldId="768"/>
            <ac:spMk id="57" creationId="{801AA2AE-6E8F-1FC0-84C4-54FA782D6C50}"/>
          </ac:spMkLst>
        </pc:spChg>
        <pc:spChg chg="add mod">
          <ac:chgData name="Fanny BEGIN" userId="36c2b9b0e5afe8a8" providerId="LiveId" clId="{24E0BC1B-1866-4B6B-B304-8EE6E0DDC8FF}" dt="2024-02-22T15:44:45.410" v="2562" actId="1076"/>
          <ac:spMkLst>
            <pc:docMk/>
            <pc:sldMk cId="1097409057" sldId="768"/>
            <ac:spMk id="58" creationId="{57F3B939-DEEF-A0EC-4E66-82CA68F89125}"/>
          </ac:spMkLst>
        </pc:spChg>
        <pc:spChg chg="add mod">
          <ac:chgData name="Fanny BEGIN" userId="36c2b9b0e5afe8a8" providerId="LiveId" clId="{24E0BC1B-1866-4B6B-B304-8EE6E0DDC8FF}" dt="2024-02-22T15:45:44.953" v="2567" actId="207"/>
          <ac:spMkLst>
            <pc:docMk/>
            <pc:sldMk cId="1097409057" sldId="768"/>
            <ac:spMk id="59" creationId="{44BB0C8A-683E-FA40-6E74-77C9CAE8A0CB}"/>
          </ac:spMkLst>
        </pc:spChg>
        <pc:cxnChg chg="add mod">
          <ac:chgData name="Fanny BEGIN" userId="36c2b9b0e5afe8a8" providerId="LiveId" clId="{24E0BC1B-1866-4B6B-B304-8EE6E0DDC8FF}" dt="2024-02-22T15:39:20.852" v="2320" actId="14100"/>
          <ac:cxnSpMkLst>
            <pc:docMk/>
            <pc:sldMk cId="1097409057" sldId="768"/>
            <ac:cxnSpMk id="15" creationId="{172B3C4D-8748-38CD-D4CC-9F9D5761C1A5}"/>
          </ac:cxnSpMkLst>
        </pc:cxnChg>
        <pc:cxnChg chg="add mod">
          <ac:chgData name="Fanny BEGIN" userId="36c2b9b0e5afe8a8" providerId="LiveId" clId="{24E0BC1B-1866-4B6B-B304-8EE6E0DDC8FF}" dt="2024-02-22T15:39:29.816" v="2324" actId="14100"/>
          <ac:cxnSpMkLst>
            <pc:docMk/>
            <pc:sldMk cId="1097409057" sldId="768"/>
            <ac:cxnSpMk id="18" creationId="{BD023279-A66E-7853-C5B9-C26F9789115E}"/>
          </ac:cxnSpMkLst>
        </pc:cxnChg>
        <pc:cxnChg chg="add mod">
          <ac:chgData name="Fanny BEGIN" userId="36c2b9b0e5afe8a8" providerId="LiveId" clId="{24E0BC1B-1866-4B6B-B304-8EE6E0DDC8FF}" dt="2024-02-22T15:39:33.321" v="2327" actId="14100"/>
          <ac:cxnSpMkLst>
            <pc:docMk/>
            <pc:sldMk cId="1097409057" sldId="768"/>
            <ac:cxnSpMk id="20" creationId="{66CFA8F4-DCD9-5C2E-FA90-3A83D9B1C187}"/>
          </ac:cxnSpMkLst>
        </pc:cxnChg>
        <pc:cxnChg chg="add mod">
          <ac:chgData name="Fanny BEGIN" userId="36c2b9b0e5afe8a8" providerId="LiveId" clId="{24E0BC1B-1866-4B6B-B304-8EE6E0DDC8FF}" dt="2024-02-22T15:39:38.421" v="2330" actId="14100"/>
          <ac:cxnSpMkLst>
            <pc:docMk/>
            <pc:sldMk cId="1097409057" sldId="768"/>
            <ac:cxnSpMk id="22" creationId="{62B99756-B947-CD37-A4FF-8A8C0624529B}"/>
          </ac:cxnSpMkLst>
        </pc:cxnChg>
        <pc:cxnChg chg="add mod">
          <ac:chgData name="Fanny BEGIN" userId="36c2b9b0e5afe8a8" providerId="LiveId" clId="{24E0BC1B-1866-4B6B-B304-8EE6E0DDC8FF}" dt="2024-02-22T15:39:43.656" v="2333" actId="14100"/>
          <ac:cxnSpMkLst>
            <pc:docMk/>
            <pc:sldMk cId="1097409057" sldId="768"/>
            <ac:cxnSpMk id="24" creationId="{B0610744-AC85-3C77-B558-FDAC850B4003}"/>
          </ac:cxnSpMkLst>
        </pc:cxnChg>
        <pc:cxnChg chg="add mod">
          <ac:chgData name="Fanny BEGIN" userId="36c2b9b0e5afe8a8" providerId="LiveId" clId="{24E0BC1B-1866-4B6B-B304-8EE6E0DDC8FF}" dt="2024-02-22T15:39:47.809" v="2336" actId="14100"/>
          <ac:cxnSpMkLst>
            <pc:docMk/>
            <pc:sldMk cId="1097409057" sldId="768"/>
            <ac:cxnSpMk id="26" creationId="{753F88A6-36C1-615E-69EA-933692176135}"/>
          </ac:cxnSpMkLst>
        </pc:cxnChg>
        <pc:cxnChg chg="add mod">
          <ac:chgData name="Fanny BEGIN" userId="36c2b9b0e5afe8a8" providerId="LiveId" clId="{24E0BC1B-1866-4B6B-B304-8EE6E0DDC8FF}" dt="2024-02-22T15:39:52.612" v="2339" actId="14100"/>
          <ac:cxnSpMkLst>
            <pc:docMk/>
            <pc:sldMk cId="1097409057" sldId="768"/>
            <ac:cxnSpMk id="28" creationId="{90F0FBCD-59C5-C939-1A89-BB4EBF5E56F1}"/>
          </ac:cxnSpMkLst>
        </pc:cxnChg>
        <pc:cxnChg chg="add mod">
          <ac:chgData name="Fanny BEGIN" userId="36c2b9b0e5afe8a8" providerId="LiveId" clId="{24E0BC1B-1866-4B6B-B304-8EE6E0DDC8FF}" dt="2024-02-22T15:39:57.748" v="2342" actId="14100"/>
          <ac:cxnSpMkLst>
            <pc:docMk/>
            <pc:sldMk cId="1097409057" sldId="768"/>
            <ac:cxnSpMk id="30" creationId="{130AFD48-0DC2-3496-28DD-DF74423EC6FB}"/>
          </ac:cxnSpMkLst>
        </pc:cxnChg>
        <pc:cxnChg chg="add mod">
          <ac:chgData name="Fanny BEGIN" userId="36c2b9b0e5afe8a8" providerId="LiveId" clId="{24E0BC1B-1866-4B6B-B304-8EE6E0DDC8FF}" dt="2024-02-22T15:40:01.500" v="2345" actId="14100"/>
          <ac:cxnSpMkLst>
            <pc:docMk/>
            <pc:sldMk cId="1097409057" sldId="768"/>
            <ac:cxnSpMk id="33" creationId="{6EB62A94-0179-7BDA-BE49-9EEED60E5DA1}"/>
          </ac:cxnSpMkLst>
        </pc:cxnChg>
        <pc:cxnChg chg="add mod">
          <ac:chgData name="Fanny BEGIN" userId="36c2b9b0e5afe8a8" providerId="LiveId" clId="{24E0BC1B-1866-4B6B-B304-8EE6E0DDC8FF}" dt="2024-02-22T15:40:04.210" v="2347" actId="1076"/>
          <ac:cxnSpMkLst>
            <pc:docMk/>
            <pc:sldMk cId="1097409057" sldId="768"/>
            <ac:cxnSpMk id="40" creationId="{30100A3D-68F9-5214-3586-C57A9DBE91B8}"/>
          </ac:cxnSpMkLst>
        </pc:cxnChg>
        <pc:cxnChg chg="add mod">
          <ac:chgData name="Fanny BEGIN" userId="36c2b9b0e5afe8a8" providerId="LiveId" clId="{24E0BC1B-1866-4B6B-B304-8EE6E0DDC8FF}" dt="2024-02-22T15:40:08.387" v="2350" actId="14100"/>
          <ac:cxnSpMkLst>
            <pc:docMk/>
            <pc:sldMk cId="1097409057" sldId="768"/>
            <ac:cxnSpMk id="41" creationId="{75BF7D86-C286-9E25-8C16-A227AAC5E6E3}"/>
          </ac:cxnSpMkLst>
        </pc:cxnChg>
        <pc:cxnChg chg="add mod">
          <ac:chgData name="Fanny BEGIN" userId="36c2b9b0e5afe8a8" providerId="LiveId" clId="{24E0BC1B-1866-4B6B-B304-8EE6E0DDC8FF}" dt="2024-02-22T15:40:12.598" v="2353" actId="14100"/>
          <ac:cxnSpMkLst>
            <pc:docMk/>
            <pc:sldMk cId="1097409057" sldId="768"/>
            <ac:cxnSpMk id="43" creationId="{BCB38BBE-4B4D-9CFC-EA4A-084EE16B8548}"/>
          </ac:cxnSpMkLst>
        </pc:cxnChg>
        <pc:cxnChg chg="add mod">
          <ac:chgData name="Fanny BEGIN" userId="36c2b9b0e5afe8a8" providerId="LiveId" clId="{24E0BC1B-1866-4B6B-B304-8EE6E0DDC8FF}" dt="2024-02-22T15:40:16.958" v="2356" actId="14100"/>
          <ac:cxnSpMkLst>
            <pc:docMk/>
            <pc:sldMk cId="1097409057" sldId="768"/>
            <ac:cxnSpMk id="45" creationId="{5D93347B-E2E2-8622-0D4D-76236DDB4724}"/>
          </ac:cxnSpMkLst>
        </pc:cxnChg>
        <pc:cxnChg chg="add mod">
          <ac:chgData name="Fanny BEGIN" userId="36c2b9b0e5afe8a8" providerId="LiveId" clId="{24E0BC1B-1866-4B6B-B304-8EE6E0DDC8FF}" dt="2024-02-22T15:40:21.883" v="2358" actId="1076"/>
          <ac:cxnSpMkLst>
            <pc:docMk/>
            <pc:sldMk cId="1097409057" sldId="768"/>
            <ac:cxnSpMk id="47" creationId="{2DCCEB90-46B2-9F99-2F98-94BE6B59D96F}"/>
          </ac:cxnSpMkLst>
        </pc:cxnChg>
      </pc:sldChg>
      <pc:sldChg chg="addSp modSp mod">
        <pc:chgData name="Fanny BEGIN" userId="36c2b9b0e5afe8a8" providerId="LiveId" clId="{24E0BC1B-1866-4B6B-B304-8EE6E0DDC8FF}" dt="2024-02-22T16:07:23.617" v="4291" actId="5793"/>
        <pc:sldMkLst>
          <pc:docMk/>
          <pc:sldMk cId="1698318751" sldId="769"/>
        </pc:sldMkLst>
        <pc:spChg chg="add mod">
          <ac:chgData name="Fanny BEGIN" userId="36c2b9b0e5afe8a8" providerId="LiveId" clId="{24E0BC1B-1866-4B6B-B304-8EE6E0DDC8FF}" dt="2024-02-22T16:05:45.318" v="4085" actId="1076"/>
          <ac:spMkLst>
            <pc:docMk/>
            <pc:sldMk cId="1698318751" sldId="769"/>
            <ac:spMk id="3" creationId="{CDFA6426-36A2-3B78-E061-85F89CFA32C3}"/>
          </ac:spMkLst>
        </pc:spChg>
        <pc:spChg chg="add mod">
          <ac:chgData name="Fanny BEGIN" userId="36c2b9b0e5afe8a8" providerId="LiveId" clId="{24E0BC1B-1866-4B6B-B304-8EE6E0DDC8FF}" dt="2024-02-22T16:05:43.393" v="4084" actId="1076"/>
          <ac:spMkLst>
            <pc:docMk/>
            <pc:sldMk cId="1698318751" sldId="769"/>
            <ac:spMk id="4" creationId="{435B5840-040A-24D4-BD8C-2496D5E54150}"/>
          </ac:spMkLst>
        </pc:spChg>
        <pc:spChg chg="add mod">
          <ac:chgData name="Fanny BEGIN" userId="36c2b9b0e5afe8a8" providerId="LiveId" clId="{24E0BC1B-1866-4B6B-B304-8EE6E0DDC8FF}" dt="2024-02-22T16:07:23.617" v="4291" actId="5793"/>
          <ac:spMkLst>
            <pc:docMk/>
            <pc:sldMk cId="1698318751" sldId="769"/>
            <ac:spMk id="5" creationId="{8275D764-EF3C-F9FC-21B9-2D3AC4BE8855}"/>
          </ac:spMkLst>
        </pc:spChg>
        <pc:spChg chg="add mod">
          <ac:chgData name="Fanny BEGIN" userId="36c2b9b0e5afe8a8" providerId="LiveId" clId="{24E0BC1B-1866-4B6B-B304-8EE6E0DDC8FF}" dt="2024-02-22T16:05:57.920" v="4100" actId="20577"/>
          <ac:spMkLst>
            <pc:docMk/>
            <pc:sldMk cId="1698318751" sldId="769"/>
            <ac:spMk id="6" creationId="{AADDEDAF-E839-E324-733A-EE17A0EF777B}"/>
          </ac:spMkLst>
        </pc:spChg>
        <pc:spChg chg="mod">
          <ac:chgData name="Fanny BEGIN" userId="36c2b9b0e5afe8a8" providerId="LiveId" clId="{24E0BC1B-1866-4B6B-B304-8EE6E0DDC8FF}" dt="2024-02-22T16:03:11.722" v="3774" actId="1076"/>
          <ac:spMkLst>
            <pc:docMk/>
            <pc:sldMk cId="1698318751" sldId="769"/>
            <ac:spMk id="11" creationId="{80BECE37-878F-7E86-14A1-945815BF520D}"/>
          </ac:spMkLst>
        </pc:spChg>
        <pc:spChg chg="mod">
          <ac:chgData name="Fanny BEGIN" userId="36c2b9b0e5afe8a8" providerId="LiveId" clId="{24E0BC1B-1866-4B6B-B304-8EE6E0DDC8FF}" dt="2024-02-22T16:05:36.057" v="4081" actId="1076"/>
          <ac:spMkLst>
            <pc:docMk/>
            <pc:sldMk cId="1698318751" sldId="769"/>
            <ac:spMk id="12" creationId="{E1859BBF-FACB-2ECF-F783-6883D15158E8}"/>
          </ac:spMkLst>
        </pc:spChg>
        <pc:spChg chg="mod">
          <ac:chgData name="Fanny BEGIN" userId="36c2b9b0e5afe8a8" providerId="LiveId" clId="{24E0BC1B-1866-4B6B-B304-8EE6E0DDC8FF}" dt="2024-02-22T16:05:32.107" v="4078" actId="1076"/>
          <ac:spMkLst>
            <pc:docMk/>
            <pc:sldMk cId="1698318751" sldId="769"/>
            <ac:spMk id="16" creationId="{9FCDF9C9-B976-7AC7-F610-8ABF28674255}"/>
          </ac:spMkLst>
        </pc:spChg>
      </pc:sldChg>
      <pc:sldChg chg="addSp delSp modSp mod delAnim modAnim">
        <pc:chgData name="Fanny BEGIN" userId="36c2b9b0e5afe8a8" providerId="LiveId" clId="{24E0BC1B-1866-4B6B-B304-8EE6E0DDC8FF}" dt="2024-02-22T07:41:27.666" v="884" actId="1076"/>
        <pc:sldMkLst>
          <pc:docMk/>
          <pc:sldMk cId="2511826205" sldId="772"/>
        </pc:sldMkLst>
        <pc:spChg chg="add mod">
          <ac:chgData name="Fanny BEGIN" userId="36c2b9b0e5afe8a8" providerId="LiveId" clId="{24E0BC1B-1866-4B6B-B304-8EE6E0DDC8FF}" dt="2024-02-22T07:38:05.377" v="683" actId="20577"/>
          <ac:spMkLst>
            <pc:docMk/>
            <pc:sldMk cId="2511826205" sldId="772"/>
            <ac:spMk id="3" creationId="{1FA1FA71-95D6-B5DE-BA43-755D961B8765}"/>
          </ac:spMkLst>
        </pc:spChg>
        <pc:spChg chg="add mod">
          <ac:chgData name="Fanny BEGIN" userId="36c2b9b0e5afe8a8" providerId="LiveId" clId="{24E0BC1B-1866-4B6B-B304-8EE6E0DDC8FF}" dt="2024-02-22T07:39:54.225" v="772" actId="1076"/>
          <ac:spMkLst>
            <pc:docMk/>
            <pc:sldMk cId="2511826205" sldId="772"/>
            <ac:spMk id="4" creationId="{0348935C-1CC7-0850-D7E4-763D01AFE0C2}"/>
          </ac:spMkLst>
        </pc:spChg>
        <pc:spChg chg="mod">
          <ac:chgData name="Fanny BEGIN" userId="36c2b9b0e5afe8a8" providerId="LiveId" clId="{24E0BC1B-1866-4B6B-B304-8EE6E0DDC8FF}" dt="2024-02-22T07:39:54.225" v="772" actId="1076"/>
          <ac:spMkLst>
            <pc:docMk/>
            <pc:sldMk cId="2511826205" sldId="772"/>
            <ac:spMk id="5" creationId="{493489CC-25ED-01A9-2DBA-ACBCF537195B}"/>
          </ac:spMkLst>
        </pc:spChg>
        <pc:spChg chg="mod">
          <ac:chgData name="Fanny BEGIN" userId="36c2b9b0e5afe8a8" providerId="LiveId" clId="{24E0BC1B-1866-4B6B-B304-8EE6E0DDC8FF}" dt="2024-02-22T07:39:54.225" v="772" actId="1076"/>
          <ac:spMkLst>
            <pc:docMk/>
            <pc:sldMk cId="2511826205" sldId="772"/>
            <ac:spMk id="6" creationId="{39DBABBF-D9B3-09DC-8834-CB0673F5EB67}"/>
          </ac:spMkLst>
        </pc:spChg>
        <pc:spChg chg="del">
          <ac:chgData name="Fanny BEGIN" userId="36c2b9b0e5afe8a8" providerId="LiveId" clId="{24E0BC1B-1866-4B6B-B304-8EE6E0DDC8FF}" dt="2024-02-22T07:37:43.009" v="671" actId="478"/>
          <ac:spMkLst>
            <pc:docMk/>
            <pc:sldMk cId="2511826205" sldId="772"/>
            <ac:spMk id="9" creationId="{842D0344-5641-0BC0-5FD8-E4374B103A3E}"/>
          </ac:spMkLst>
        </pc:spChg>
        <pc:spChg chg="add mod">
          <ac:chgData name="Fanny BEGIN" userId="36c2b9b0e5afe8a8" providerId="LiveId" clId="{24E0BC1B-1866-4B6B-B304-8EE6E0DDC8FF}" dt="2024-02-22T07:39:08.369" v="769" actId="1076"/>
          <ac:spMkLst>
            <pc:docMk/>
            <pc:sldMk cId="2511826205" sldId="772"/>
            <ac:spMk id="10" creationId="{2DE30AA2-7BA2-5DCF-1ACB-8B08AA50DC7E}"/>
          </ac:spMkLst>
        </pc:spChg>
        <pc:spChg chg="add mod">
          <ac:chgData name="Fanny BEGIN" userId="36c2b9b0e5afe8a8" providerId="LiveId" clId="{24E0BC1B-1866-4B6B-B304-8EE6E0DDC8FF}" dt="2024-02-22T07:41:00.853" v="834" actId="20577"/>
          <ac:spMkLst>
            <pc:docMk/>
            <pc:sldMk cId="2511826205" sldId="772"/>
            <ac:spMk id="11" creationId="{50B0F9DF-BEC8-8560-82AF-338BA37AF324}"/>
          </ac:spMkLst>
        </pc:spChg>
        <pc:spChg chg="add mod">
          <ac:chgData name="Fanny BEGIN" userId="36c2b9b0e5afe8a8" providerId="LiveId" clId="{24E0BC1B-1866-4B6B-B304-8EE6E0DDC8FF}" dt="2024-02-22T07:41:27.666" v="884" actId="1076"/>
          <ac:spMkLst>
            <pc:docMk/>
            <pc:sldMk cId="2511826205" sldId="772"/>
            <ac:spMk id="12" creationId="{6701A454-CAE3-2723-4335-C34FD4ED522C}"/>
          </ac:spMkLst>
        </pc:spChg>
        <pc:spChg chg="add mod">
          <ac:chgData name="Fanny BEGIN" userId="36c2b9b0e5afe8a8" providerId="LiveId" clId="{24E0BC1B-1866-4B6B-B304-8EE6E0DDC8FF}" dt="2024-02-22T07:40:25.033" v="806" actId="5793"/>
          <ac:spMkLst>
            <pc:docMk/>
            <pc:sldMk cId="2511826205" sldId="772"/>
            <ac:spMk id="13" creationId="{49953F47-5725-68CD-66FB-81F18BDF554E}"/>
          </ac:spMkLst>
        </pc:spChg>
        <pc:spChg chg="del">
          <ac:chgData name="Fanny BEGIN" userId="36c2b9b0e5afe8a8" providerId="LiveId" clId="{24E0BC1B-1866-4B6B-B304-8EE6E0DDC8FF}" dt="2024-02-22T07:37:01.647" v="636" actId="478"/>
          <ac:spMkLst>
            <pc:docMk/>
            <pc:sldMk cId="2511826205" sldId="772"/>
            <ac:spMk id="17" creationId="{85DFAA65-B06B-5C8A-2FD2-825CDD6600A0}"/>
          </ac:spMkLst>
        </pc:spChg>
      </pc:sldChg>
      <pc:sldChg chg="del">
        <pc:chgData name="Fanny BEGIN" userId="36c2b9b0e5afe8a8" providerId="LiveId" clId="{24E0BC1B-1866-4B6B-B304-8EE6E0DDC8FF}" dt="2024-02-22T09:45:21.519" v="2116" actId="47"/>
        <pc:sldMkLst>
          <pc:docMk/>
          <pc:sldMk cId="2519326502" sldId="773"/>
        </pc:sldMkLst>
      </pc:sldChg>
      <pc:sldChg chg="addSp delSp modSp mod delAnim modAnim">
        <pc:chgData name="Fanny BEGIN" userId="36c2b9b0e5afe8a8" providerId="LiveId" clId="{24E0BC1B-1866-4B6B-B304-8EE6E0DDC8FF}" dt="2024-02-22T15:52:28.044" v="3038"/>
        <pc:sldMkLst>
          <pc:docMk/>
          <pc:sldMk cId="1445705238" sldId="775"/>
        </pc:sldMkLst>
        <pc:spChg chg="mod">
          <ac:chgData name="Fanny BEGIN" userId="36c2b9b0e5afe8a8" providerId="LiveId" clId="{24E0BC1B-1866-4B6B-B304-8EE6E0DDC8FF}" dt="2024-02-22T15:52:28.044" v="3038"/>
          <ac:spMkLst>
            <pc:docMk/>
            <pc:sldMk cId="1445705238" sldId="775"/>
            <ac:spMk id="2" creationId="{FD7557E9-2CE0-B27C-EFC0-08210401A169}"/>
          </ac:spMkLst>
        </pc:spChg>
        <pc:spChg chg="del">
          <ac:chgData name="Fanny BEGIN" userId="36c2b9b0e5afe8a8" providerId="LiveId" clId="{24E0BC1B-1866-4B6B-B304-8EE6E0DDC8FF}" dt="2024-02-22T15:47:59.618" v="2876" actId="478"/>
          <ac:spMkLst>
            <pc:docMk/>
            <pc:sldMk cId="1445705238" sldId="775"/>
            <ac:spMk id="3" creationId="{C35CE59C-419D-5802-7514-0BF9F4596104}"/>
          </ac:spMkLst>
        </pc:spChg>
        <pc:spChg chg="add mod">
          <ac:chgData name="Fanny BEGIN" userId="36c2b9b0e5afe8a8" providerId="LiveId" clId="{24E0BC1B-1866-4B6B-B304-8EE6E0DDC8FF}" dt="2024-02-22T15:51:21.232" v="2997" actId="20577"/>
          <ac:spMkLst>
            <pc:docMk/>
            <pc:sldMk cId="1445705238" sldId="775"/>
            <ac:spMk id="3" creationId="{DBBB807E-EF9E-BB3E-8B99-6C39F3D12C88}"/>
          </ac:spMkLst>
        </pc:spChg>
        <pc:spChg chg="add mod">
          <ac:chgData name="Fanny BEGIN" userId="36c2b9b0e5afe8a8" providerId="LiveId" clId="{24E0BC1B-1866-4B6B-B304-8EE6E0DDC8FF}" dt="2024-02-22T15:49:18.197" v="2921" actId="1076"/>
          <ac:spMkLst>
            <pc:docMk/>
            <pc:sldMk cId="1445705238" sldId="775"/>
            <ac:spMk id="4" creationId="{5885BAE7-F415-11B3-2802-D34CC01EA2F2}"/>
          </ac:spMkLst>
        </pc:spChg>
        <pc:spChg chg="add mod">
          <ac:chgData name="Fanny BEGIN" userId="36c2b9b0e5afe8a8" providerId="LiveId" clId="{24E0BC1B-1866-4B6B-B304-8EE6E0DDC8FF}" dt="2024-02-22T15:49:28.204" v="2929" actId="1076"/>
          <ac:spMkLst>
            <pc:docMk/>
            <pc:sldMk cId="1445705238" sldId="775"/>
            <ac:spMk id="5" creationId="{5B1B9EEC-09D3-3004-9B1A-924B13981933}"/>
          </ac:spMkLst>
        </pc:spChg>
        <pc:spChg chg="add del mod">
          <ac:chgData name="Fanny BEGIN" userId="36c2b9b0e5afe8a8" providerId="LiveId" clId="{24E0BC1B-1866-4B6B-B304-8EE6E0DDC8FF}" dt="2024-02-22T15:49:56.293" v="2940" actId="478"/>
          <ac:spMkLst>
            <pc:docMk/>
            <pc:sldMk cId="1445705238" sldId="775"/>
            <ac:spMk id="6" creationId="{FFBC66DB-9E15-6838-B41B-BEB3989CAB9A}"/>
          </ac:spMkLst>
        </pc:spChg>
        <pc:spChg chg="add mod">
          <ac:chgData name="Fanny BEGIN" userId="36c2b9b0e5afe8a8" providerId="LiveId" clId="{24E0BC1B-1866-4B6B-B304-8EE6E0DDC8FF}" dt="2024-02-22T15:51:33.414" v="3004" actId="20577"/>
          <ac:spMkLst>
            <pc:docMk/>
            <pc:sldMk cId="1445705238" sldId="775"/>
            <ac:spMk id="9" creationId="{C99B3A14-7E7A-E3BB-1F79-200FA7C6911F}"/>
          </ac:spMkLst>
        </pc:spChg>
        <pc:spChg chg="del">
          <ac:chgData name="Fanny BEGIN" userId="36c2b9b0e5afe8a8" providerId="LiveId" clId="{24E0BC1B-1866-4B6B-B304-8EE6E0DDC8FF}" dt="2024-02-22T15:48:02.192" v="2879" actId="478"/>
          <ac:spMkLst>
            <pc:docMk/>
            <pc:sldMk cId="1445705238" sldId="775"/>
            <ac:spMk id="9" creationId="{D7713EE3-6FF0-15F1-4339-2C7580C80BF4}"/>
          </ac:spMkLst>
        </pc:spChg>
        <pc:spChg chg="add mod">
          <ac:chgData name="Fanny BEGIN" userId="36c2b9b0e5afe8a8" providerId="LiveId" clId="{24E0BC1B-1866-4B6B-B304-8EE6E0DDC8FF}" dt="2024-02-22T15:51:38.152" v="3012" actId="20577"/>
          <ac:spMkLst>
            <pc:docMk/>
            <pc:sldMk cId="1445705238" sldId="775"/>
            <ac:spMk id="10" creationId="{9E45E08F-285B-AEB0-FA0F-F1FA3C30FBC2}"/>
          </ac:spMkLst>
        </pc:spChg>
        <pc:spChg chg="del">
          <ac:chgData name="Fanny BEGIN" userId="36c2b9b0e5afe8a8" providerId="LiveId" clId="{24E0BC1B-1866-4B6B-B304-8EE6E0DDC8FF}" dt="2024-02-22T15:48:03.060" v="2880" actId="478"/>
          <ac:spMkLst>
            <pc:docMk/>
            <pc:sldMk cId="1445705238" sldId="775"/>
            <ac:spMk id="10" creationId="{C0259CCA-8CEB-EDC5-098A-34A2BA37DB5F}"/>
          </ac:spMkLst>
        </pc:spChg>
        <pc:spChg chg="add mod">
          <ac:chgData name="Fanny BEGIN" userId="36c2b9b0e5afe8a8" providerId="LiveId" clId="{24E0BC1B-1866-4B6B-B304-8EE6E0DDC8FF}" dt="2024-02-22T15:51:16.651" v="2990" actId="1076"/>
          <ac:spMkLst>
            <pc:docMk/>
            <pc:sldMk cId="1445705238" sldId="775"/>
            <ac:spMk id="11" creationId="{AA7221B6-E769-54ED-9E11-8A6C2D51EC58}"/>
          </ac:spMkLst>
        </pc:spChg>
        <pc:spChg chg="del">
          <ac:chgData name="Fanny BEGIN" userId="36c2b9b0e5afe8a8" providerId="LiveId" clId="{24E0BC1B-1866-4B6B-B304-8EE6E0DDC8FF}" dt="2024-02-22T15:47:56.161" v="2873" actId="478"/>
          <ac:spMkLst>
            <pc:docMk/>
            <pc:sldMk cId="1445705238" sldId="775"/>
            <ac:spMk id="11" creationId="{CB7E6D54-82A6-AAB1-85AB-BE566EB0F433}"/>
          </ac:spMkLst>
        </pc:spChg>
        <pc:spChg chg="add mod">
          <ac:chgData name="Fanny BEGIN" userId="36c2b9b0e5afe8a8" providerId="LiveId" clId="{24E0BC1B-1866-4B6B-B304-8EE6E0DDC8FF}" dt="2024-02-22T15:51:14.709" v="2989" actId="1076"/>
          <ac:spMkLst>
            <pc:docMk/>
            <pc:sldMk cId="1445705238" sldId="775"/>
            <ac:spMk id="12" creationId="{3E5B8ADA-9324-EBFD-51CA-9352E17394E2}"/>
          </ac:spMkLst>
        </pc:spChg>
        <pc:spChg chg="mod">
          <ac:chgData name="Fanny BEGIN" userId="36c2b9b0e5afe8a8" providerId="LiveId" clId="{24E0BC1B-1866-4B6B-B304-8EE6E0DDC8FF}" dt="2024-02-22T15:46:47.077" v="2679" actId="20577"/>
          <ac:spMkLst>
            <pc:docMk/>
            <pc:sldMk cId="1445705238" sldId="775"/>
            <ac:spMk id="13" creationId="{E8682C55-2445-F7D1-DABF-15B24427CE5A}"/>
          </ac:spMkLst>
        </pc:spChg>
        <pc:spChg chg="mod">
          <ac:chgData name="Fanny BEGIN" userId="36c2b9b0e5afe8a8" providerId="LiveId" clId="{24E0BC1B-1866-4B6B-B304-8EE6E0DDC8FF}" dt="2024-02-22T15:49:17.991" v="2920" actId="1076"/>
          <ac:spMkLst>
            <pc:docMk/>
            <pc:sldMk cId="1445705238" sldId="775"/>
            <ac:spMk id="14" creationId="{FFB4A8E0-852E-385E-B593-77FBB786AE6C}"/>
          </ac:spMkLst>
        </pc:spChg>
        <pc:spChg chg="add mod">
          <ac:chgData name="Fanny BEGIN" userId="36c2b9b0e5afe8a8" providerId="LiveId" clId="{24E0BC1B-1866-4B6B-B304-8EE6E0DDC8FF}" dt="2024-02-22T15:51:12.071" v="2988"/>
          <ac:spMkLst>
            <pc:docMk/>
            <pc:sldMk cId="1445705238" sldId="775"/>
            <ac:spMk id="15" creationId="{ADB9A5B1-CD53-C24C-5C79-B8CBC0AB1CA1}"/>
          </ac:spMkLst>
        </pc:spChg>
        <pc:spChg chg="del">
          <ac:chgData name="Fanny BEGIN" userId="36c2b9b0e5afe8a8" providerId="LiveId" clId="{24E0BC1B-1866-4B6B-B304-8EE6E0DDC8FF}" dt="2024-02-22T15:48:01.231" v="2878" actId="478"/>
          <ac:spMkLst>
            <pc:docMk/>
            <pc:sldMk cId="1445705238" sldId="775"/>
            <ac:spMk id="15" creationId="{D9ECE8A1-103E-28A4-782C-4B1D61C1A6A5}"/>
          </ac:spMkLst>
        </pc:spChg>
        <pc:spChg chg="del">
          <ac:chgData name="Fanny BEGIN" userId="36c2b9b0e5afe8a8" providerId="LiveId" clId="{24E0BC1B-1866-4B6B-B304-8EE6E0DDC8FF}" dt="2024-02-22T15:48:03.565" v="2881" actId="478"/>
          <ac:spMkLst>
            <pc:docMk/>
            <pc:sldMk cId="1445705238" sldId="775"/>
            <ac:spMk id="16" creationId="{2090E066-C59B-BD24-7766-0B0F0E89FA97}"/>
          </ac:spMkLst>
        </pc:spChg>
        <pc:spChg chg="add mod">
          <ac:chgData name="Fanny BEGIN" userId="36c2b9b0e5afe8a8" providerId="LiveId" clId="{24E0BC1B-1866-4B6B-B304-8EE6E0DDC8FF}" dt="2024-02-22T15:51:49.768" v="3021" actId="20577"/>
          <ac:spMkLst>
            <pc:docMk/>
            <pc:sldMk cId="1445705238" sldId="775"/>
            <ac:spMk id="16" creationId="{43F0AF2C-71C8-A526-B38D-A3ADF7ED2A0C}"/>
          </ac:spMkLst>
        </pc:spChg>
        <pc:spChg chg="add del mod">
          <ac:chgData name="Fanny BEGIN" userId="36c2b9b0e5afe8a8" providerId="LiveId" clId="{24E0BC1B-1866-4B6B-B304-8EE6E0DDC8FF}" dt="2024-02-22T15:50:17.281" v="2956" actId="478"/>
          <ac:spMkLst>
            <pc:docMk/>
            <pc:sldMk cId="1445705238" sldId="775"/>
            <ac:spMk id="17" creationId="{FBA5BB0E-F740-686A-D653-23D5B3B496EB}"/>
          </ac:spMkLst>
        </pc:spChg>
        <pc:spChg chg="del">
          <ac:chgData name="Fanny BEGIN" userId="36c2b9b0e5afe8a8" providerId="LiveId" clId="{24E0BC1B-1866-4B6B-B304-8EE6E0DDC8FF}" dt="2024-02-22T15:47:57.299" v="2874" actId="478"/>
          <ac:spMkLst>
            <pc:docMk/>
            <pc:sldMk cId="1445705238" sldId="775"/>
            <ac:spMk id="18" creationId="{C3357497-649D-D18B-3920-3C6A31DE4A82}"/>
          </ac:spMkLst>
        </pc:spChg>
        <pc:spChg chg="add mod">
          <ac:chgData name="Fanny BEGIN" userId="36c2b9b0e5afe8a8" providerId="LiveId" clId="{24E0BC1B-1866-4B6B-B304-8EE6E0DDC8FF}" dt="2024-02-22T15:51:55.865" v="3030" actId="20577"/>
          <ac:spMkLst>
            <pc:docMk/>
            <pc:sldMk cId="1445705238" sldId="775"/>
            <ac:spMk id="18" creationId="{E9C5FE41-ABE8-1E73-2284-AB127988EAFD}"/>
          </ac:spMkLst>
        </pc:spChg>
        <pc:spChg chg="add mod">
          <ac:chgData name="Fanny BEGIN" userId="36c2b9b0e5afe8a8" providerId="LiveId" clId="{24E0BC1B-1866-4B6B-B304-8EE6E0DDC8FF}" dt="2024-02-22T15:52:02.169" v="3037" actId="1076"/>
          <ac:spMkLst>
            <pc:docMk/>
            <pc:sldMk cId="1445705238" sldId="775"/>
            <ac:spMk id="19" creationId="{FA64FECD-2FB9-2D5B-A4A2-D94B13C01C4C}"/>
          </ac:spMkLst>
        </pc:spChg>
        <pc:cxnChg chg="del">
          <ac:chgData name="Fanny BEGIN" userId="36c2b9b0e5afe8a8" providerId="LiveId" clId="{24E0BC1B-1866-4B6B-B304-8EE6E0DDC8FF}" dt="2024-02-22T15:48:00.645" v="2877" actId="478"/>
          <ac:cxnSpMkLst>
            <pc:docMk/>
            <pc:sldMk cId="1445705238" sldId="775"/>
            <ac:cxnSpMk id="21" creationId="{7EBE8AF8-D135-3469-F777-B20E5F3CF742}"/>
          </ac:cxnSpMkLst>
        </pc:cxnChg>
        <pc:cxnChg chg="del">
          <ac:chgData name="Fanny BEGIN" userId="36c2b9b0e5afe8a8" providerId="LiveId" clId="{24E0BC1B-1866-4B6B-B304-8EE6E0DDC8FF}" dt="2024-02-22T15:48:04.060" v="2882" actId="478"/>
          <ac:cxnSpMkLst>
            <pc:docMk/>
            <pc:sldMk cId="1445705238" sldId="775"/>
            <ac:cxnSpMk id="23" creationId="{5D5C979A-9AAD-B033-FFB2-153F35AA965B}"/>
          </ac:cxnSpMkLst>
        </pc:cxnChg>
        <pc:cxnChg chg="del">
          <ac:chgData name="Fanny BEGIN" userId="36c2b9b0e5afe8a8" providerId="LiveId" clId="{24E0BC1B-1866-4B6B-B304-8EE6E0DDC8FF}" dt="2024-02-22T15:47:57.868" v="2875" actId="478"/>
          <ac:cxnSpMkLst>
            <pc:docMk/>
            <pc:sldMk cId="1445705238" sldId="775"/>
            <ac:cxnSpMk id="25" creationId="{5111AF4B-F548-7A82-2232-56F7D4FBB377}"/>
          </ac:cxnSpMkLst>
        </pc:cxnChg>
      </pc:sldChg>
      <pc:sldChg chg="addSp delSp modSp mod delAnim modAnim">
        <pc:chgData name="Fanny BEGIN" userId="36c2b9b0e5afe8a8" providerId="LiveId" clId="{24E0BC1B-1866-4B6B-B304-8EE6E0DDC8FF}" dt="2024-02-22T16:01:37.300" v="3531" actId="1076"/>
        <pc:sldMkLst>
          <pc:docMk/>
          <pc:sldMk cId="2861019125" sldId="778"/>
        </pc:sldMkLst>
        <pc:spChg chg="mod">
          <ac:chgData name="Fanny BEGIN" userId="36c2b9b0e5afe8a8" providerId="LiveId" clId="{24E0BC1B-1866-4B6B-B304-8EE6E0DDC8FF}" dt="2024-02-22T15:52:44.519" v="3066"/>
          <ac:spMkLst>
            <pc:docMk/>
            <pc:sldMk cId="2861019125" sldId="778"/>
            <ac:spMk id="2" creationId="{FD7557E9-2CE0-B27C-EFC0-08210401A169}"/>
          </ac:spMkLst>
        </pc:spChg>
        <pc:spChg chg="add mod">
          <ac:chgData name="Fanny BEGIN" userId="36c2b9b0e5afe8a8" providerId="LiveId" clId="{24E0BC1B-1866-4B6B-B304-8EE6E0DDC8FF}" dt="2024-02-22T15:56:54.194" v="3332" actId="1076"/>
          <ac:spMkLst>
            <pc:docMk/>
            <pc:sldMk cId="2861019125" sldId="778"/>
            <ac:spMk id="4" creationId="{0FFB0527-FA82-7EAA-3739-1C372A16FF46}"/>
          </ac:spMkLst>
        </pc:spChg>
        <pc:spChg chg="add mod">
          <ac:chgData name="Fanny BEGIN" userId="36c2b9b0e5afe8a8" providerId="LiveId" clId="{24E0BC1B-1866-4B6B-B304-8EE6E0DDC8FF}" dt="2024-02-22T15:56:56.487" v="3333" actId="1076"/>
          <ac:spMkLst>
            <pc:docMk/>
            <pc:sldMk cId="2861019125" sldId="778"/>
            <ac:spMk id="5" creationId="{9FBE690B-AB62-47C6-3130-84FD918F9B4C}"/>
          </ac:spMkLst>
        </pc:spChg>
        <pc:spChg chg="add mod">
          <ac:chgData name="Fanny BEGIN" userId="36c2b9b0e5afe8a8" providerId="LiveId" clId="{24E0BC1B-1866-4B6B-B304-8EE6E0DDC8FF}" dt="2024-02-22T15:57:44.180" v="3345" actId="207"/>
          <ac:spMkLst>
            <pc:docMk/>
            <pc:sldMk cId="2861019125" sldId="778"/>
            <ac:spMk id="6" creationId="{A039B195-F8DD-C455-4B3D-9B9619EB3EDA}"/>
          </ac:spMkLst>
        </pc:spChg>
        <pc:spChg chg="add mod">
          <ac:chgData name="Fanny BEGIN" userId="36c2b9b0e5afe8a8" providerId="LiveId" clId="{24E0BC1B-1866-4B6B-B304-8EE6E0DDC8FF}" dt="2024-02-22T15:58:15.607" v="3423" actId="1076"/>
          <ac:spMkLst>
            <pc:docMk/>
            <pc:sldMk cId="2861019125" sldId="778"/>
            <ac:spMk id="9" creationId="{981CE4E1-8BBC-DDC1-63D0-0E15BB0E56D3}"/>
          </ac:spMkLst>
        </pc:spChg>
        <pc:spChg chg="add mod">
          <ac:chgData name="Fanny BEGIN" userId="36c2b9b0e5afe8a8" providerId="LiveId" clId="{24E0BC1B-1866-4B6B-B304-8EE6E0DDC8FF}" dt="2024-02-22T15:59:41.111" v="3445" actId="207"/>
          <ac:spMkLst>
            <pc:docMk/>
            <pc:sldMk cId="2861019125" sldId="778"/>
            <ac:spMk id="10" creationId="{68BE460C-56F9-662D-7D5C-72955B7B2D9F}"/>
          </ac:spMkLst>
        </pc:spChg>
        <pc:spChg chg="add mod">
          <ac:chgData name="Fanny BEGIN" userId="36c2b9b0e5afe8a8" providerId="LiveId" clId="{24E0BC1B-1866-4B6B-B304-8EE6E0DDC8FF}" dt="2024-02-22T16:00:28.693" v="3481" actId="20577"/>
          <ac:spMkLst>
            <pc:docMk/>
            <pc:sldMk cId="2861019125" sldId="778"/>
            <ac:spMk id="11" creationId="{26F89A82-8C16-33DC-7A26-A51CA929906A}"/>
          </ac:spMkLst>
        </pc:spChg>
        <pc:spChg chg="add mod">
          <ac:chgData name="Fanny BEGIN" userId="36c2b9b0e5afe8a8" providerId="LiveId" clId="{24E0BC1B-1866-4B6B-B304-8EE6E0DDC8FF}" dt="2024-02-22T15:59:13.453" v="3441" actId="1076"/>
          <ac:spMkLst>
            <pc:docMk/>
            <pc:sldMk cId="2861019125" sldId="778"/>
            <ac:spMk id="12" creationId="{A002BD86-BF33-20A7-1D6D-7AA19DCC05DD}"/>
          </ac:spMkLst>
        </pc:spChg>
        <pc:spChg chg="add mod">
          <ac:chgData name="Fanny BEGIN" userId="36c2b9b0e5afe8a8" providerId="LiveId" clId="{24E0BC1B-1866-4B6B-B304-8EE6E0DDC8FF}" dt="2024-02-22T16:01:37.300" v="3531" actId="1076"/>
          <ac:spMkLst>
            <pc:docMk/>
            <pc:sldMk cId="2861019125" sldId="778"/>
            <ac:spMk id="13" creationId="{F04B46E6-ACFA-6D39-6500-F528B242F22E}"/>
          </ac:spMkLst>
        </pc:spChg>
        <pc:spChg chg="add mod">
          <ac:chgData name="Fanny BEGIN" userId="36c2b9b0e5afe8a8" providerId="LiveId" clId="{24E0BC1B-1866-4B6B-B304-8EE6E0DDC8FF}" dt="2024-02-22T15:59:16.304" v="3442" actId="1076"/>
          <ac:spMkLst>
            <pc:docMk/>
            <pc:sldMk cId="2861019125" sldId="778"/>
            <ac:spMk id="14" creationId="{821BE6C3-3089-A4CD-7C5E-374A578985A6}"/>
          </ac:spMkLst>
        </pc:spChg>
        <pc:spChg chg="add mod">
          <ac:chgData name="Fanny BEGIN" userId="36c2b9b0e5afe8a8" providerId="LiveId" clId="{24E0BC1B-1866-4B6B-B304-8EE6E0DDC8FF}" dt="2024-02-22T16:00:05.419" v="3456" actId="20577"/>
          <ac:spMkLst>
            <pc:docMk/>
            <pc:sldMk cId="2861019125" sldId="778"/>
            <ac:spMk id="15" creationId="{D28A5F16-47C8-7BAD-91E8-2C047E3F8476}"/>
          </ac:spMkLst>
        </pc:spChg>
        <pc:spChg chg="add mod">
          <ac:chgData name="Fanny BEGIN" userId="36c2b9b0e5afe8a8" providerId="LiveId" clId="{24E0BC1B-1866-4B6B-B304-8EE6E0DDC8FF}" dt="2024-02-22T15:59:18.766" v="3443" actId="1076"/>
          <ac:spMkLst>
            <pc:docMk/>
            <pc:sldMk cId="2861019125" sldId="778"/>
            <ac:spMk id="16" creationId="{38A6A0D8-B6D6-9E9F-7F4E-BA45F48E1DDB}"/>
          </ac:spMkLst>
        </pc:spChg>
        <pc:spChg chg="add mod">
          <ac:chgData name="Fanny BEGIN" userId="36c2b9b0e5afe8a8" providerId="LiveId" clId="{24E0BC1B-1866-4B6B-B304-8EE6E0DDC8FF}" dt="2024-02-22T16:00:54.459" v="3490"/>
          <ac:spMkLst>
            <pc:docMk/>
            <pc:sldMk cId="2861019125" sldId="778"/>
            <ac:spMk id="17" creationId="{8712CC4A-3FDB-DC08-C7A8-70FFB2EB480F}"/>
          </ac:spMkLst>
        </pc:spChg>
        <pc:spChg chg="add mod">
          <ac:chgData name="Fanny BEGIN" userId="36c2b9b0e5afe8a8" providerId="LiveId" clId="{24E0BC1B-1866-4B6B-B304-8EE6E0DDC8FF}" dt="2024-02-22T15:59:23.807" v="3444" actId="1076"/>
          <ac:spMkLst>
            <pc:docMk/>
            <pc:sldMk cId="2861019125" sldId="778"/>
            <ac:spMk id="18" creationId="{6C5EAA55-BEA7-E39A-F837-7637DFC560C8}"/>
          </ac:spMkLst>
        </pc:spChg>
        <pc:spChg chg="add mod">
          <ac:chgData name="Fanny BEGIN" userId="36c2b9b0e5afe8a8" providerId="LiveId" clId="{24E0BC1B-1866-4B6B-B304-8EE6E0DDC8FF}" dt="2024-02-22T16:01:29.056" v="3529" actId="14100"/>
          <ac:spMkLst>
            <pc:docMk/>
            <pc:sldMk cId="2861019125" sldId="778"/>
            <ac:spMk id="19" creationId="{E77968C1-BA05-461F-0D71-C93E054897EF}"/>
          </ac:spMkLst>
        </pc:spChg>
        <pc:spChg chg="del">
          <ac:chgData name="Fanny BEGIN" userId="36c2b9b0e5afe8a8" providerId="LiveId" clId="{24E0BC1B-1866-4B6B-B304-8EE6E0DDC8FF}" dt="2024-02-22T15:52:49.104" v="3069" actId="478"/>
          <ac:spMkLst>
            <pc:docMk/>
            <pc:sldMk cId="2861019125" sldId="778"/>
            <ac:spMk id="29" creationId="{57948265-045C-CDDE-AF88-E527F067D724}"/>
          </ac:spMkLst>
        </pc:spChg>
        <pc:spChg chg="del">
          <ac:chgData name="Fanny BEGIN" userId="36c2b9b0e5afe8a8" providerId="LiveId" clId="{24E0BC1B-1866-4B6B-B304-8EE6E0DDC8FF}" dt="2024-02-22T15:52:46.756" v="3067" actId="478"/>
          <ac:spMkLst>
            <pc:docMk/>
            <pc:sldMk cId="2861019125" sldId="778"/>
            <ac:spMk id="30" creationId="{24D9F4E4-CA99-3172-5F76-22160749AA80}"/>
          </ac:spMkLst>
        </pc:spChg>
        <pc:spChg chg="del">
          <ac:chgData name="Fanny BEGIN" userId="36c2b9b0e5afe8a8" providerId="LiveId" clId="{24E0BC1B-1866-4B6B-B304-8EE6E0DDC8FF}" dt="2024-02-22T15:52:47.935" v="3068" actId="478"/>
          <ac:spMkLst>
            <pc:docMk/>
            <pc:sldMk cId="2861019125" sldId="778"/>
            <ac:spMk id="31" creationId="{75C8C6D4-E3AB-1A55-4783-CC6CB1E5CC66}"/>
          </ac:spMkLst>
        </pc:spChg>
        <pc:spChg chg="del">
          <ac:chgData name="Fanny BEGIN" userId="36c2b9b0e5afe8a8" providerId="LiveId" clId="{24E0BC1B-1866-4B6B-B304-8EE6E0DDC8FF}" dt="2024-02-22T15:52:49.990" v="3070" actId="478"/>
          <ac:spMkLst>
            <pc:docMk/>
            <pc:sldMk cId="2861019125" sldId="778"/>
            <ac:spMk id="35" creationId="{B4D757AA-F2CA-920F-3ED9-BD1D58DB4260}"/>
          </ac:spMkLst>
        </pc:spChg>
        <pc:spChg chg="del">
          <ac:chgData name="Fanny BEGIN" userId="36c2b9b0e5afe8a8" providerId="LiveId" clId="{24E0BC1B-1866-4B6B-B304-8EE6E0DDC8FF}" dt="2024-02-22T15:52:47.935" v="3068" actId="478"/>
          <ac:spMkLst>
            <pc:docMk/>
            <pc:sldMk cId="2861019125" sldId="778"/>
            <ac:spMk id="39" creationId="{0B0734D9-9514-2C52-5E35-2DC76A67DB5E}"/>
          </ac:spMkLst>
        </pc:spChg>
        <pc:spChg chg="del">
          <ac:chgData name="Fanny BEGIN" userId="36c2b9b0e5afe8a8" providerId="LiveId" clId="{24E0BC1B-1866-4B6B-B304-8EE6E0DDC8FF}" dt="2024-02-22T15:52:47.935" v="3068" actId="478"/>
          <ac:spMkLst>
            <pc:docMk/>
            <pc:sldMk cId="2861019125" sldId="778"/>
            <ac:spMk id="40" creationId="{CA04A91A-12EF-57AF-A5BC-354510BD3F37}"/>
          </ac:spMkLst>
        </pc:spChg>
        <pc:spChg chg="del">
          <ac:chgData name="Fanny BEGIN" userId="36c2b9b0e5afe8a8" providerId="LiveId" clId="{24E0BC1B-1866-4B6B-B304-8EE6E0DDC8FF}" dt="2024-02-22T15:52:47.935" v="3068" actId="478"/>
          <ac:spMkLst>
            <pc:docMk/>
            <pc:sldMk cId="2861019125" sldId="778"/>
            <ac:spMk id="41" creationId="{02DE57A5-DB46-CF5B-8256-067ED3418771}"/>
          </ac:spMkLst>
        </pc:spChg>
        <pc:spChg chg="del">
          <ac:chgData name="Fanny BEGIN" userId="36c2b9b0e5afe8a8" providerId="LiveId" clId="{24E0BC1B-1866-4B6B-B304-8EE6E0DDC8FF}" dt="2024-02-22T15:52:47.935" v="3068" actId="478"/>
          <ac:spMkLst>
            <pc:docMk/>
            <pc:sldMk cId="2861019125" sldId="778"/>
            <ac:spMk id="42" creationId="{9E643614-E80E-A327-3335-41712CDE48B8}"/>
          </ac:spMkLst>
        </pc:spChg>
        <pc:spChg chg="del">
          <ac:chgData name="Fanny BEGIN" userId="36c2b9b0e5afe8a8" providerId="LiveId" clId="{24E0BC1B-1866-4B6B-B304-8EE6E0DDC8FF}" dt="2024-02-22T15:52:47.935" v="3068" actId="478"/>
          <ac:spMkLst>
            <pc:docMk/>
            <pc:sldMk cId="2861019125" sldId="778"/>
            <ac:spMk id="43" creationId="{8C033DA0-3FD8-5A3F-B9A6-365D51474369}"/>
          </ac:spMkLst>
        </pc:spChg>
        <pc:spChg chg="del">
          <ac:chgData name="Fanny BEGIN" userId="36c2b9b0e5afe8a8" providerId="LiveId" clId="{24E0BC1B-1866-4B6B-B304-8EE6E0DDC8FF}" dt="2024-02-22T15:52:47.935" v="3068" actId="478"/>
          <ac:spMkLst>
            <pc:docMk/>
            <pc:sldMk cId="2861019125" sldId="778"/>
            <ac:spMk id="44" creationId="{4F7B4509-0ED7-4692-3817-4F4ECF1F2B9E}"/>
          </ac:spMkLst>
        </pc:spChg>
        <pc:picChg chg="add mod modCrop">
          <ac:chgData name="Fanny BEGIN" userId="36c2b9b0e5afe8a8" providerId="LiveId" clId="{24E0BC1B-1866-4B6B-B304-8EE6E0DDC8FF}" dt="2024-02-22T15:56:51.464" v="3331" actId="1076"/>
          <ac:picMkLst>
            <pc:docMk/>
            <pc:sldMk cId="2861019125" sldId="778"/>
            <ac:picMk id="3" creationId="{0603098B-F108-7756-01A3-0352DC1D0180}"/>
          </ac:picMkLst>
        </pc:picChg>
      </pc:sldChg>
      <pc:sldChg chg="addSp modSp add mod modAnim">
        <pc:chgData name="Fanny BEGIN" userId="36c2b9b0e5afe8a8" providerId="LiveId" clId="{24E0BC1B-1866-4B6B-B304-8EE6E0DDC8FF}" dt="2024-02-22T09:37:34.177" v="1824" actId="20577"/>
        <pc:sldMkLst>
          <pc:docMk/>
          <pc:sldMk cId="4143396987" sldId="779"/>
        </pc:sldMkLst>
        <pc:spChg chg="add mod">
          <ac:chgData name="Fanny BEGIN" userId="36c2b9b0e5afe8a8" providerId="LiveId" clId="{24E0BC1B-1866-4B6B-B304-8EE6E0DDC8FF}" dt="2024-02-22T09:35:03.270" v="1706" actId="20577"/>
          <ac:spMkLst>
            <pc:docMk/>
            <pc:sldMk cId="4143396987" sldId="779"/>
            <ac:spMk id="3" creationId="{1CF080E9-3965-F14D-B607-D54D7D182836}"/>
          </ac:spMkLst>
        </pc:spChg>
        <pc:spChg chg="add mod">
          <ac:chgData name="Fanny BEGIN" userId="36c2b9b0e5afe8a8" providerId="LiveId" clId="{24E0BC1B-1866-4B6B-B304-8EE6E0DDC8FF}" dt="2024-02-22T09:35:13.892" v="1709" actId="207"/>
          <ac:spMkLst>
            <pc:docMk/>
            <pc:sldMk cId="4143396987" sldId="779"/>
            <ac:spMk id="4" creationId="{F4D99295-9AF8-710B-D317-AD2750353EE5}"/>
          </ac:spMkLst>
        </pc:spChg>
        <pc:spChg chg="add mod">
          <ac:chgData name="Fanny BEGIN" userId="36c2b9b0e5afe8a8" providerId="LiveId" clId="{24E0BC1B-1866-4B6B-B304-8EE6E0DDC8FF}" dt="2024-02-22T09:35:33.516" v="1721" actId="1076"/>
          <ac:spMkLst>
            <pc:docMk/>
            <pc:sldMk cId="4143396987" sldId="779"/>
            <ac:spMk id="5" creationId="{F14F2E87-6CB6-E025-565A-6F522282E717}"/>
          </ac:spMkLst>
        </pc:spChg>
        <pc:spChg chg="add mod">
          <ac:chgData name="Fanny BEGIN" userId="36c2b9b0e5afe8a8" providerId="LiveId" clId="{24E0BC1B-1866-4B6B-B304-8EE6E0DDC8FF}" dt="2024-02-22T09:35:41.625" v="1731" actId="20577"/>
          <ac:spMkLst>
            <pc:docMk/>
            <pc:sldMk cId="4143396987" sldId="779"/>
            <ac:spMk id="6" creationId="{9D39D8CF-824A-1305-9BED-F45FC131F905}"/>
          </ac:spMkLst>
        </pc:spChg>
        <pc:spChg chg="add mod">
          <ac:chgData name="Fanny BEGIN" userId="36c2b9b0e5afe8a8" providerId="LiveId" clId="{24E0BC1B-1866-4B6B-B304-8EE6E0DDC8FF}" dt="2024-02-22T09:35:59.906" v="1744" actId="20577"/>
          <ac:spMkLst>
            <pc:docMk/>
            <pc:sldMk cId="4143396987" sldId="779"/>
            <ac:spMk id="9" creationId="{2D0C7E4F-F1C9-36C7-D253-0F1657FB938E}"/>
          </ac:spMkLst>
        </pc:spChg>
        <pc:spChg chg="add mod">
          <ac:chgData name="Fanny BEGIN" userId="36c2b9b0e5afe8a8" providerId="LiveId" clId="{24E0BC1B-1866-4B6B-B304-8EE6E0DDC8FF}" dt="2024-02-22T09:36:08.025" v="1747" actId="207"/>
          <ac:spMkLst>
            <pc:docMk/>
            <pc:sldMk cId="4143396987" sldId="779"/>
            <ac:spMk id="10" creationId="{3AAF0207-8956-AB78-8E4E-D4A108750E9F}"/>
          </ac:spMkLst>
        </pc:spChg>
        <pc:spChg chg="add mod">
          <ac:chgData name="Fanny BEGIN" userId="36c2b9b0e5afe8a8" providerId="LiveId" clId="{24E0BC1B-1866-4B6B-B304-8EE6E0DDC8FF}" dt="2024-02-22T09:36:19.822" v="1752" actId="20577"/>
          <ac:spMkLst>
            <pc:docMk/>
            <pc:sldMk cId="4143396987" sldId="779"/>
            <ac:spMk id="11" creationId="{CFA5A006-2F37-EC0D-0574-25C9B6EF6D63}"/>
          </ac:spMkLst>
        </pc:spChg>
        <pc:spChg chg="add mod">
          <ac:chgData name="Fanny BEGIN" userId="36c2b9b0e5afe8a8" providerId="LiveId" clId="{24E0BC1B-1866-4B6B-B304-8EE6E0DDC8FF}" dt="2024-02-22T09:36:42.450" v="1785" actId="20577"/>
          <ac:spMkLst>
            <pc:docMk/>
            <pc:sldMk cId="4143396987" sldId="779"/>
            <ac:spMk id="12" creationId="{91305FDF-FB09-C802-4ED7-9C6E62DEA8EE}"/>
          </ac:spMkLst>
        </pc:spChg>
        <pc:spChg chg="add mod">
          <ac:chgData name="Fanny BEGIN" userId="36c2b9b0e5afe8a8" providerId="LiveId" clId="{24E0BC1B-1866-4B6B-B304-8EE6E0DDC8FF}" dt="2024-02-22T09:37:02.358" v="1789" actId="207"/>
          <ac:spMkLst>
            <pc:docMk/>
            <pc:sldMk cId="4143396987" sldId="779"/>
            <ac:spMk id="13" creationId="{9E1324BC-0FD7-3791-2E47-2CD27767E473}"/>
          </ac:spMkLst>
        </pc:spChg>
        <pc:spChg chg="add mod">
          <ac:chgData name="Fanny BEGIN" userId="36c2b9b0e5afe8a8" providerId="LiveId" clId="{24E0BC1B-1866-4B6B-B304-8EE6E0DDC8FF}" dt="2024-02-22T09:37:20.335" v="1805" actId="6549"/>
          <ac:spMkLst>
            <pc:docMk/>
            <pc:sldMk cId="4143396987" sldId="779"/>
            <ac:spMk id="14" creationId="{340C082B-26AF-D3DD-C3F6-D4FA14B0BF91}"/>
          </ac:spMkLst>
        </pc:spChg>
        <pc:spChg chg="add mod">
          <ac:chgData name="Fanny BEGIN" userId="36c2b9b0e5afe8a8" providerId="LiveId" clId="{24E0BC1B-1866-4B6B-B304-8EE6E0DDC8FF}" dt="2024-02-22T09:37:27.537" v="1814" actId="20577"/>
          <ac:spMkLst>
            <pc:docMk/>
            <pc:sldMk cId="4143396987" sldId="779"/>
            <ac:spMk id="15" creationId="{99C48BEB-9D3E-C6AD-DBEC-B35E9B0A410C}"/>
          </ac:spMkLst>
        </pc:spChg>
        <pc:spChg chg="add mod">
          <ac:chgData name="Fanny BEGIN" userId="36c2b9b0e5afe8a8" providerId="LiveId" clId="{24E0BC1B-1866-4B6B-B304-8EE6E0DDC8FF}" dt="2024-02-22T09:37:34.177" v="1824" actId="20577"/>
          <ac:spMkLst>
            <pc:docMk/>
            <pc:sldMk cId="4143396987" sldId="779"/>
            <ac:spMk id="16" creationId="{A6B6FF85-B910-42E0-7FCD-B978C3FC7698}"/>
          </ac:spMkLst>
        </pc:spChg>
        <pc:spChg chg="mod">
          <ac:chgData name="Fanny BEGIN" userId="36c2b9b0e5afe8a8" providerId="LiveId" clId="{24E0BC1B-1866-4B6B-B304-8EE6E0DDC8FF}" dt="2024-02-22T09:34:22.392" v="1669" actId="20577"/>
          <ac:spMkLst>
            <pc:docMk/>
            <pc:sldMk cId="4143396987" sldId="779"/>
            <ac:spMk id="17" creationId="{7C8852DA-0750-4C75-E876-29918D14BAA2}"/>
          </ac:spMkLst>
        </pc:spChg>
        <pc:spChg chg="mod">
          <ac:chgData name="Fanny BEGIN" userId="36c2b9b0e5afe8a8" providerId="LiveId" clId="{24E0BC1B-1866-4B6B-B304-8EE6E0DDC8FF}" dt="2024-02-22T09:34:31.923" v="1672" actId="14100"/>
          <ac:spMkLst>
            <pc:docMk/>
            <pc:sldMk cId="4143396987" sldId="779"/>
            <ac:spMk id="43" creationId="{AE3B69C1-FC26-D5B5-3DDA-DCC4E46120D6}"/>
          </ac:spMkLst>
        </pc:spChg>
      </pc:sldChg>
      <pc:sldChg chg="addSp modSp add mod modAnim">
        <pc:chgData name="Fanny BEGIN" userId="36c2b9b0e5afe8a8" providerId="LiveId" clId="{24E0BC1B-1866-4B6B-B304-8EE6E0DDC8FF}" dt="2024-02-22T09:41:46.901" v="1981" actId="1076"/>
        <pc:sldMkLst>
          <pc:docMk/>
          <pc:sldMk cId="3722426037" sldId="780"/>
        </pc:sldMkLst>
        <pc:spChg chg="add mod">
          <ac:chgData name="Fanny BEGIN" userId="36c2b9b0e5afe8a8" providerId="LiveId" clId="{24E0BC1B-1866-4B6B-B304-8EE6E0DDC8FF}" dt="2024-02-22T09:38:06.377" v="1850" actId="207"/>
          <ac:spMkLst>
            <pc:docMk/>
            <pc:sldMk cId="3722426037" sldId="780"/>
            <ac:spMk id="3" creationId="{4FC2674C-36D3-7545-476A-85DBC3539B0C}"/>
          </ac:spMkLst>
        </pc:spChg>
        <pc:spChg chg="add mod">
          <ac:chgData name="Fanny BEGIN" userId="36c2b9b0e5afe8a8" providerId="LiveId" clId="{24E0BC1B-1866-4B6B-B304-8EE6E0DDC8FF}" dt="2024-02-22T09:38:20.110" v="1862" actId="20577"/>
          <ac:spMkLst>
            <pc:docMk/>
            <pc:sldMk cId="3722426037" sldId="780"/>
            <ac:spMk id="4" creationId="{A10BA5DD-3425-34FC-B3FB-A21C81486A93}"/>
          </ac:spMkLst>
        </pc:spChg>
        <pc:spChg chg="add mod">
          <ac:chgData name="Fanny BEGIN" userId="36c2b9b0e5afe8a8" providerId="LiveId" clId="{24E0BC1B-1866-4B6B-B304-8EE6E0DDC8FF}" dt="2024-02-22T09:38:38.420" v="1888" actId="20577"/>
          <ac:spMkLst>
            <pc:docMk/>
            <pc:sldMk cId="3722426037" sldId="780"/>
            <ac:spMk id="5" creationId="{019AECF3-EC25-6687-8388-4154C6B7CC84}"/>
          </ac:spMkLst>
        </pc:spChg>
        <pc:spChg chg="add mod">
          <ac:chgData name="Fanny BEGIN" userId="36c2b9b0e5afe8a8" providerId="LiveId" clId="{24E0BC1B-1866-4B6B-B304-8EE6E0DDC8FF}" dt="2024-02-22T09:38:47.240" v="1891" actId="207"/>
          <ac:spMkLst>
            <pc:docMk/>
            <pc:sldMk cId="3722426037" sldId="780"/>
            <ac:spMk id="6" creationId="{2AB40E98-F108-E3F6-B063-4A2EF0107249}"/>
          </ac:spMkLst>
        </pc:spChg>
        <pc:spChg chg="add mod">
          <ac:chgData name="Fanny BEGIN" userId="36c2b9b0e5afe8a8" providerId="LiveId" clId="{24E0BC1B-1866-4B6B-B304-8EE6E0DDC8FF}" dt="2024-02-22T09:38:58.675" v="1909" actId="6549"/>
          <ac:spMkLst>
            <pc:docMk/>
            <pc:sldMk cId="3722426037" sldId="780"/>
            <ac:spMk id="9" creationId="{008CD329-4920-3A56-FD0C-B03F68B6AA8E}"/>
          </ac:spMkLst>
        </pc:spChg>
        <pc:spChg chg="add mod">
          <ac:chgData name="Fanny BEGIN" userId="36c2b9b0e5afe8a8" providerId="LiveId" clId="{24E0BC1B-1866-4B6B-B304-8EE6E0DDC8FF}" dt="2024-02-22T09:39:08.412" v="1924" actId="6549"/>
          <ac:spMkLst>
            <pc:docMk/>
            <pc:sldMk cId="3722426037" sldId="780"/>
            <ac:spMk id="10" creationId="{B6DD916B-7C3B-BE76-A67B-39915E5D3B24}"/>
          </ac:spMkLst>
        </pc:spChg>
        <pc:spChg chg="add mod">
          <ac:chgData name="Fanny BEGIN" userId="36c2b9b0e5afe8a8" providerId="LiveId" clId="{24E0BC1B-1866-4B6B-B304-8EE6E0DDC8FF}" dt="2024-02-22T09:39:25.437" v="1940" actId="20577"/>
          <ac:spMkLst>
            <pc:docMk/>
            <pc:sldMk cId="3722426037" sldId="780"/>
            <ac:spMk id="11" creationId="{347AEBCB-3226-A960-B843-D5BE02EF5F62}"/>
          </ac:spMkLst>
        </pc:spChg>
        <pc:spChg chg="add mod">
          <ac:chgData name="Fanny BEGIN" userId="36c2b9b0e5afe8a8" providerId="LiveId" clId="{24E0BC1B-1866-4B6B-B304-8EE6E0DDC8FF}" dt="2024-02-22T09:39:33.407" v="1943" actId="207"/>
          <ac:spMkLst>
            <pc:docMk/>
            <pc:sldMk cId="3722426037" sldId="780"/>
            <ac:spMk id="12" creationId="{7B94129E-CB7C-395E-CA1A-79284A3AA320}"/>
          </ac:spMkLst>
        </pc:spChg>
        <pc:spChg chg="add mod">
          <ac:chgData name="Fanny BEGIN" userId="36c2b9b0e5afe8a8" providerId="LiveId" clId="{24E0BC1B-1866-4B6B-B304-8EE6E0DDC8FF}" dt="2024-02-22T09:39:42.728" v="1954" actId="20577"/>
          <ac:spMkLst>
            <pc:docMk/>
            <pc:sldMk cId="3722426037" sldId="780"/>
            <ac:spMk id="13" creationId="{ECC72407-11F6-A0A0-A44C-C43701CFE3C5}"/>
          </ac:spMkLst>
        </pc:spChg>
        <pc:spChg chg="add mod">
          <ac:chgData name="Fanny BEGIN" userId="36c2b9b0e5afe8a8" providerId="LiveId" clId="{24E0BC1B-1866-4B6B-B304-8EE6E0DDC8FF}" dt="2024-02-22T09:39:56.832" v="1967" actId="20577"/>
          <ac:spMkLst>
            <pc:docMk/>
            <pc:sldMk cId="3722426037" sldId="780"/>
            <ac:spMk id="14" creationId="{196500A6-AA56-E6D3-5A07-4501469955BA}"/>
          </ac:spMkLst>
        </pc:spChg>
        <pc:spChg chg="add mod">
          <ac:chgData name="Fanny BEGIN" userId="36c2b9b0e5afe8a8" providerId="LiveId" clId="{24E0BC1B-1866-4B6B-B304-8EE6E0DDC8FF}" dt="2024-02-22T09:40:06.804" v="1970" actId="207"/>
          <ac:spMkLst>
            <pc:docMk/>
            <pc:sldMk cId="3722426037" sldId="780"/>
            <ac:spMk id="15" creationId="{9DC511BA-01F0-2DDE-C7CD-80E2CB50A657}"/>
          </ac:spMkLst>
        </pc:spChg>
        <pc:spChg chg="add mod">
          <ac:chgData name="Fanny BEGIN" userId="36c2b9b0e5afe8a8" providerId="LiveId" clId="{24E0BC1B-1866-4B6B-B304-8EE6E0DDC8FF}" dt="2024-02-22T09:41:46.901" v="1981" actId="1076"/>
          <ac:spMkLst>
            <pc:docMk/>
            <pc:sldMk cId="3722426037" sldId="780"/>
            <ac:spMk id="16" creationId="{57DFCF47-2AB9-D08B-A083-EF9EE5B1DA37}"/>
          </ac:spMkLst>
        </pc:spChg>
        <pc:spChg chg="mod">
          <ac:chgData name="Fanny BEGIN" userId="36c2b9b0e5afe8a8" providerId="LiveId" clId="{24E0BC1B-1866-4B6B-B304-8EE6E0DDC8FF}" dt="2024-02-22T09:39:15.550" v="1928" actId="1076"/>
          <ac:spMkLst>
            <pc:docMk/>
            <pc:sldMk cId="3722426037" sldId="780"/>
            <ac:spMk id="17" creationId="{2D290795-4F48-5130-36B1-D55803820951}"/>
          </ac:spMkLst>
        </pc:spChg>
        <pc:spChg chg="mod">
          <ac:chgData name="Fanny BEGIN" userId="36c2b9b0e5afe8a8" providerId="LiveId" clId="{24E0BC1B-1866-4B6B-B304-8EE6E0DDC8FF}" dt="2024-02-22T09:37:55.247" v="1847" actId="20577"/>
          <ac:spMkLst>
            <pc:docMk/>
            <pc:sldMk cId="3722426037" sldId="780"/>
            <ac:spMk id="43" creationId="{D7131B63-4F61-BF90-2FA6-2D6AFF2FB53C}"/>
          </ac:spMkLst>
        </pc:spChg>
      </pc:sldChg>
      <pc:sldChg chg="addSp modSp add mod modAnim">
        <pc:chgData name="Fanny BEGIN" userId="36c2b9b0e5afe8a8" providerId="LiveId" clId="{24E0BC1B-1866-4B6B-B304-8EE6E0DDC8FF}" dt="2024-02-22T09:42:36.067" v="2002" actId="20577"/>
        <pc:sldMkLst>
          <pc:docMk/>
          <pc:sldMk cId="3401279091" sldId="781"/>
        </pc:sldMkLst>
        <pc:spChg chg="add mod">
          <ac:chgData name="Fanny BEGIN" userId="36c2b9b0e5afe8a8" providerId="LiveId" clId="{24E0BC1B-1866-4B6B-B304-8EE6E0DDC8FF}" dt="2024-02-22T09:42:25.331" v="1997"/>
          <ac:spMkLst>
            <pc:docMk/>
            <pc:sldMk cId="3401279091" sldId="781"/>
            <ac:spMk id="3" creationId="{466752F7-9526-E5FA-94CD-B89BA94E7D19}"/>
          </ac:spMkLst>
        </pc:spChg>
        <pc:spChg chg="add mod">
          <ac:chgData name="Fanny BEGIN" userId="36c2b9b0e5afe8a8" providerId="LiveId" clId="{24E0BC1B-1866-4B6B-B304-8EE6E0DDC8FF}" dt="2024-02-22T09:42:36.067" v="2002" actId="20577"/>
          <ac:spMkLst>
            <pc:docMk/>
            <pc:sldMk cId="3401279091" sldId="781"/>
            <ac:spMk id="5" creationId="{9B6C1702-960B-B261-12B7-784F82671EF0}"/>
          </ac:spMkLst>
        </pc:spChg>
        <pc:spChg chg="mod">
          <ac:chgData name="Fanny BEGIN" userId="36c2b9b0e5afe8a8" providerId="LiveId" clId="{24E0BC1B-1866-4B6B-B304-8EE6E0DDC8FF}" dt="2024-02-22T09:41:51.231" v="1988" actId="20577"/>
          <ac:spMkLst>
            <pc:docMk/>
            <pc:sldMk cId="3401279091" sldId="781"/>
            <ac:spMk id="17" creationId="{E87C9A35-6055-C541-B9D1-4C5588038B72}"/>
          </ac:spMkLst>
        </pc:spChg>
        <pc:spChg chg="mod">
          <ac:chgData name="Fanny BEGIN" userId="36c2b9b0e5afe8a8" providerId="LiveId" clId="{24E0BC1B-1866-4B6B-B304-8EE6E0DDC8FF}" dt="2024-02-22T09:42:00.664" v="1990"/>
          <ac:spMkLst>
            <pc:docMk/>
            <pc:sldMk cId="3401279091" sldId="781"/>
            <ac:spMk id="43" creationId="{63A683E3-49EA-AEAF-761A-E7B599454800}"/>
          </ac:spMkLst>
        </pc:spChg>
      </pc:sldChg>
      <pc:sldChg chg="add del">
        <pc:chgData name="Fanny BEGIN" userId="36c2b9b0e5afe8a8" providerId="LiveId" clId="{24E0BC1B-1866-4B6B-B304-8EE6E0DDC8FF}" dt="2024-02-22T15:42:21.568" v="2532"/>
        <pc:sldMkLst>
          <pc:docMk/>
          <pc:sldMk cId="3252378833" sldId="7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984E6-51EB-6EF4-4451-5F559412E65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AD047B4-3C3B-1F90-C5D9-A04695F87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4FCCC0B-22C4-D53F-6E2B-4FE7A7678913}"/>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8B27B055-D4BE-92B5-B4E4-70756536CA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6FE88D-E546-A934-9189-2AE08C27B310}"/>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80852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330AD-A820-2169-D204-3E0D0CE3CF6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1814F08-32A7-1AF1-22F6-1FF8DB79873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6D677B-A93F-E0BF-FEDC-3967A0680D89}"/>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5763DB9A-B3AD-980E-131D-D664AC0711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1F16F2-818B-E6BF-1AD9-F84EB87FEED7}"/>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31676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BB8F7F9-3DB8-842C-64E8-79AA1E0C5F9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0B122CE-4765-506B-3D65-901D269C736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38B2D3-252D-A4D4-B104-1C8E8EB2D68B}"/>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12480BCE-DE62-98B1-9033-B8F1835D52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222C83-B828-D6DE-F244-B33DA807A57F}"/>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07230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DE8AA-1350-3832-1094-49F3504149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CB65FF-1403-E15F-9E18-3C1052C39D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32E883-5076-C419-2772-631517F6D922}"/>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F4ADBF4A-7C5B-16CD-917A-B2B57A679E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CFD922-664B-83EF-02D9-1B8F001D7BA7}"/>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317592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4A578-9830-D03D-B59B-0D6EBDE4A22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589FA51-D0DD-CCF9-78B6-52AD94DC15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66D2D2-879D-E767-C065-B1163E996DBD}"/>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3A428694-C4EA-016E-FC62-F41075337F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5871DB-4883-BB29-9E72-627F56B33413}"/>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22587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6E01F-7808-65BC-408D-29E8C62B2E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37A93D-0D61-70D1-3E63-2877ECA2D44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EBAE265-D56E-B246-E9B2-ADEFD7D061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FD8F758-24A7-6BA4-7ECE-220B206CC1CB}"/>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6" name="Espace réservé du pied de page 5">
            <a:extLst>
              <a:ext uri="{FF2B5EF4-FFF2-40B4-BE49-F238E27FC236}">
                <a16:creationId xmlns:a16="http://schemas.microsoft.com/office/drawing/2014/main" id="{82743BB4-4C57-049F-2AA1-B7E7983DE6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8C26BF-6244-B479-6B0E-6EED9F880BEA}"/>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56553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1D55E-8999-3F0E-6BF6-F373BD35482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BFB14E2-3871-49D4-87A9-B0401A034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CA4FEB3-9D5C-9C0C-2559-E4A0E0E0D5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778E2D0-17EA-AA9C-D0AE-43AF4E52D8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B73740-4B9D-F7CE-4BF9-5E28F46271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063672C-4978-B425-700A-FE4C1C50FF8F}"/>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8" name="Espace réservé du pied de page 7">
            <a:extLst>
              <a:ext uri="{FF2B5EF4-FFF2-40B4-BE49-F238E27FC236}">
                <a16:creationId xmlns:a16="http://schemas.microsoft.com/office/drawing/2014/main" id="{19F314CF-9A9E-25EF-1AAC-72494C77517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1D2AF0E-C04C-6E05-1859-D9977C83EBB6}"/>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71235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076A79-EDAB-B558-1219-92DA30D2299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6E996EC-8CCD-FA24-8798-71C71120F17F}"/>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4" name="Espace réservé du pied de page 3">
            <a:extLst>
              <a:ext uri="{FF2B5EF4-FFF2-40B4-BE49-F238E27FC236}">
                <a16:creationId xmlns:a16="http://schemas.microsoft.com/office/drawing/2014/main" id="{D235F0A9-718D-E7E6-ADBE-F900AA9425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F933A0-BC39-A3FF-5303-6311F33876F6}"/>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399406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227FE6-F453-2F34-BBA3-FCEBCA6555A8}"/>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3" name="Espace réservé du pied de page 2">
            <a:extLst>
              <a:ext uri="{FF2B5EF4-FFF2-40B4-BE49-F238E27FC236}">
                <a16:creationId xmlns:a16="http://schemas.microsoft.com/office/drawing/2014/main" id="{E9968769-D917-2B89-4DC5-970ADB0EA8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02751CD-8A52-F99A-D49E-9E50A9982BE1}"/>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92323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BE009-85B2-28DE-37D9-BF71AB465FB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194091-7B51-13C9-7355-8E486FCD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5B618D1-9A60-5B62-2DF4-DA2E71B23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C3524D-F42A-5F9A-129C-7573B39935EC}"/>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6" name="Espace réservé du pied de page 5">
            <a:extLst>
              <a:ext uri="{FF2B5EF4-FFF2-40B4-BE49-F238E27FC236}">
                <a16:creationId xmlns:a16="http://schemas.microsoft.com/office/drawing/2014/main" id="{6F22EF89-20FF-F9E8-4669-2693379D66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BD8B26-5D22-D5BB-239A-BE236DE1688F}"/>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68854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B5A5B-5300-025A-C3B3-FB41748839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76ACE3F-77C0-B48E-25D3-260AECD268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6EDFC4-4889-BD0E-EDB8-8084A9C8A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D1FC6E-D0BD-7518-8AFA-13E2A68CFEF2}"/>
              </a:ext>
            </a:extLst>
          </p:cNvPr>
          <p:cNvSpPr>
            <a:spLocks noGrp="1"/>
          </p:cNvSpPr>
          <p:nvPr>
            <p:ph type="dt" sz="half" idx="10"/>
          </p:nvPr>
        </p:nvSpPr>
        <p:spPr/>
        <p:txBody>
          <a:bodyPr/>
          <a:lstStyle/>
          <a:p>
            <a:fld id="{F1D0EFD7-E526-4CEC-8831-03651014965F}" type="datetimeFigureOut">
              <a:rPr lang="fr-FR" smtClean="0"/>
              <a:t>21/02/2024</a:t>
            </a:fld>
            <a:endParaRPr lang="fr-FR"/>
          </a:p>
        </p:txBody>
      </p:sp>
      <p:sp>
        <p:nvSpPr>
          <p:cNvPr id="6" name="Espace réservé du pied de page 5">
            <a:extLst>
              <a:ext uri="{FF2B5EF4-FFF2-40B4-BE49-F238E27FC236}">
                <a16:creationId xmlns:a16="http://schemas.microsoft.com/office/drawing/2014/main" id="{8D977111-32BB-0FB5-3173-4C2EFC2072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54FAFD-43E9-23D0-9476-8CDC873B4C72}"/>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52887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2EC34C1-F3C1-94C2-FB99-47EF66CA8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8C3EC2C-634E-CD1A-C6B2-EDCC7693D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F01D71-8B4C-3F58-DABD-494EBAD43D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0EFD7-E526-4CEC-8831-03651014965F}"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40685F04-8985-5FB5-F2D3-0157C8ED3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C9B8996-6EBA-1ED9-CC13-C4E19EC46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CC7A8-2B2A-4919-B551-78EDA1ED31AE}" type="slidenum">
              <a:rPr lang="fr-FR" smtClean="0"/>
              <a:t>‹N°›</a:t>
            </a:fld>
            <a:endParaRPr lang="fr-FR"/>
          </a:p>
        </p:txBody>
      </p:sp>
    </p:spTree>
    <p:extLst>
      <p:ext uri="{BB962C8B-B14F-4D97-AF65-F5344CB8AC3E}">
        <p14:creationId xmlns:p14="http://schemas.microsoft.com/office/powerpoint/2010/main" val="404070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Symétrie, art, motif, triangle&#10;&#10;Description générée automatiquement">
            <a:extLst>
              <a:ext uri="{FF2B5EF4-FFF2-40B4-BE49-F238E27FC236}">
                <a16:creationId xmlns:a16="http://schemas.microsoft.com/office/drawing/2014/main" id="{79E9EDD0-525F-C242-59BC-6A12AAC2B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31429" cy="7153545"/>
          </a:xfrm>
          <a:prstGeom prst="rect">
            <a:avLst/>
          </a:prstGeom>
        </p:spPr>
      </p:pic>
      <p:sp>
        <p:nvSpPr>
          <p:cNvPr id="162" name="CustomShape 3"/>
          <p:cNvSpPr/>
          <p:nvPr/>
        </p:nvSpPr>
        <p:spPr>
          <a:xfrm>
            <a:off x="1222310" y="1801687"/>
            <a:ext cx="10842173" cy="2455027"/>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ctr">
              <a:lnSpc>
                <a:spcPct val="100000"/>
              </a:lnSpc>
            </a:pPr>
            <a:endParaRPr lang="fr-FR" sz="1772" spc="-1" dirty="0">
              <a:latin typeface="Arial"/>
            </a:endParaRPr>
          </a:p>
          <a:p>
            <a:pPr algn="ctr">
              <a:lnSpc>
                <a:spcPct val="100000"/>
              </a:lnSpc>
            </a:pPr>
            <a:r>
              <a:rPr lang="fr-FR" sz="88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rPr>
              <a:t>Etude De la Langue</a:t>
            </a:r>
          </a:p>
          <a:p>
            <a:pPr algn="r">
              <a:lnSpc>
                <a:spcPct val="100000"/>
              </a:lnSpc>
            </a:pPr>
            <a:endParaRPr lang="fr-FR" sz="24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endParaRPr>
          </a:p>
          <a:p>
            <a:pPr algn="r">
              <a:lnSpc>
                <a:spcPct val="100000"/>
              </a:lnSpc>
            </a:pPr>
            <a:r>
              <a:rPr lang="fr-FR" sz="24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rPr>
              <a:t>18 – Les voyages de Sinbad le marin (2)</a:t>
            </a:r>
            <a:endParaRPr lang="fr-FR" sz="2400" b="1" dirty="0">
              <a:ln/>
              <a:solidFill>
                <a:srgbClr val="FF0000"/>
              </a:solidFill>
              <a:effectLst>
                <a:outerShdw blurRad="38100" dist="19050" dir="2700000" algn="tl" rotWithShape="0">
                  <a:schemeClr val="dk1">
                    <a:lumMod val="50000"/>
                    <a:alpha val="40000"/>
                  </a:schemeClr>
                </a:outerShdw>
              </a:effectLst>
              <a:latin typeface="Comic Sans MS" panose="030F0702030302020204" pitchFamily="66" charset="0"/>
            </a:endParaRPr>
          </a:p>
        </p:txBody>
      </p:sp>
      <p:sp>
        <p:nvSpPr>
          <p:cNvPr id="7" name="Zone de texte 2">
            <a:extLst>
              <a:ext uri="{FF2B5EF4-FFF2-40B4-BE49-F238E27FC236}">
                <a16:creationId xmlns:a16="http://schemas.microsoft.com/office/drawing/2014/main" id="{1D1EDBDF-2085-450A-8684-C95D5B09E5A9}"/>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06995598"/>
      </p:ext>
    </p:extLst>
  </p:cSld>
  <p:clrMapOvr>
    <a:masterClrMapping/>
  </p:clrMapOvr>
  <mc:AlternateContent xmlns:mc="http://schemas.openxmlformats.org/markup-compatibility/2006" xmlns:p14="http://schemas.microsoft.com/office/powerpoint/2010/main">
    <mc:Choice Requires="p14">
      <p:transition spd="slow" p14:dur="3000">
        <p:cover dir="d"/>
      </p:transition>
    </mc:Choice>
    <mc:Fallback xmlns="" xmlns:p15="http://schemas.microsoft.com/office/powerpoint/2012/main">
      <p:transition spd="slow">
        <p:cover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329678" y="656977"/>
            <a:ext cx="11762794" cy="5078313"/>
          </a:xfrm>
          <a:prstGeom prst="rect">
            <a:avLst/>
          </a:prstGeom>
          <a:noFill/>
        </p:spPr>
        <p:txBody>
          <a:bodyPr wrap="square" rtlCol="0">
            <a:spAutoFit/>
          </a:bodyPr>
          <a:lstStyle/>
          <a:p>
            <a:pPr algn="just"/>
            <a:r>
              <a:rPr lang="fr-FR" dirty="0">
                <a:latin typeface="Comic Sans MS" panose="030F0702030302020204" pitchFamily="66" charset="0"/>
              </a:rPr>
              <a:t>Après une année passée à Bagdad, j’ai eu envie de repartir pour une nouvelle odyssée.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Au port de Bassora, j’ai trouvé un bon navire.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J’ai acheté quelques marchandises et j’ai regagné mon domicile pour préparer cette longue expédition.</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 Quelques jours plus tard, je suis revenu sur le port, j’ai chargé mes ballots sur le navire et j’ai quitté Bagdad. </a:t>
            </a:r>
          </a:p>
        </p:txBody>
      </p:sp>
      <p:sp>
        <p:nvSpPr>
          <p:cNvPr id="43" name="ZoneTexte 42">
            <a:extLst>
              <a:ext uri="{FF2B5EF4-FFF2-40B4-BE49-F238E27FC236}">
                <a16:creationId xmlns:a16="http://schemas.microsoft.com/office/drawing/2014/main" id="{4EB6763A-143F-F4D5-9451-C8BAD3DF1D53}"/>
              </a:ext>
            </a:extLst>
          </p:cNvPr>
          <p:cNvSpPr txBox="1"/>
          <p:nvPr/>
        </p:nvSpPr>
        <p:spPr>
          <a:xfrm>
            <a:off x="329677" y="1040654"/>
            <a:ext cx="11268273" cy="369332"/>
          </a:xfrm>
          <a:prstGeom prst="rect">
            <a:avLst/>
          </a:prstGeom>
          <a:noFill/>
        </p:spPr>
        <p:txBody>
          <a:bodyPr wrap="square">
            <a:spAutoFit/>
          </a:bodyPr>
          <a:lstStyle/>
          <a:p>
            <a:pPr algn="just"/>
            <a:r>
              <a:rPr lang="fr-FR" dirty="0">
                <a:latin typeface="Comic Sans MS" panose="030F0702030302020204" pitchFamily="66" charset="0"/>
              </a:rPr>
              <a:t>Après une année passée à Bagdad, nous avons eu envie de repartir pour une nouvelle odyssée. </a:t>
            </a:r>
          </a:p>
        </p:txBody>
      </p:sp>
      <p:sp>
        <p:nvSpPr>
          <p:cNvPr id="3" name="ZoneTexte 2">
            <a:extLst>
              <a:ext uri="{FF2B5EF4-FFF2-40B4-BE49-F238E27FC236}">
                <a16:creationId xmlns:a16="http://schemas.microsoft.com/office/drawing/2014/main" id="{C4F9EF32-D3BB-BA41-23EC-836CCD7ED622}"/>
              </a:ext>
            </a:extLst>
          </p:cNvPr>
          <p:cNvSpPr txBox="1"/>
          <p:nvPr/>
        </p:nvSpPr>
        <p:spPr>
          <a:xfrm>
            <a:off x="329676" y="1039708"/>
            <a:ext cx="11268273" cy="369332"/>
          </a:xfrm>
          <a:prstGeom prst="rect">
            <a:avLst/>
          </a:prstGeom>
          <a:noFill/>
        </p:spPr>
        <p:txBody>
          <a:bodyPr wrap="square">
            <a:spAutoFit/>
          </a:bodyPr>
          <a:lstStyle/>
          <a:p>
            <a:pPr algn="just"/>
            <a:r>
              <a:rPr lang="fr-FR" dirty="0">
                <a:latin typeface="Comic Sans MS" panose="030F0702030302020204" pitchFamily="66" charset="0"/>
              </a:rPr>
              <a:t>Après une année passée à Bagdad, </a:t>
            </a:r>
            <a:r>
              <a:rPr lang="fr-FR" dirty="0">
                <a:solidFill>
                  <a:srgbClr val="FF0000"/>
                </a:solidFill>
                <a:latin typeface="Comic Sans MS" panose="030F0702030302020204" pitchFamily="66" charset="0"/>
              </a:rPr>
              <a:t>nous avons eu </a:t>
            </a:r>
            <a:r>
              <a:rPr lang="fr-FR" dirty="0">
                <a:latin typeface="Comic Sans MS" panose="030F0702030302020204" pitchFamily="66" charset="0"/>
              </a:rPr>
              <a:t>envie de repartir pour une nouvelle odyssée. </a:t>
            </a:r>
          </a:p>
        </p:txBody>
      </p:sp>
      <p:sp>
        <p:nvSpPr>
          <p:cNvPr id="5" name="ZoneTexte 4">
            <a:extLst>
              <a:ext uri="{FF2B5EF4-FFF2-40B4-BE49-F238E27FC236}">
                <a16:creationId xmlns:a16="http://schemas.microsoft.com/office/drawing/2014/main" id="{26F1689F-0CC2-A7EB-55EA-53F4E6DB1CBB}"/>
              </a:ext>
            </a:extLst>
          </p:cNvPr>
          <p:cNvSpPr txBox="1"/>
          <p:nvPr/>
        </p:nvSpPr>
        <p:spPr>
          <a:xfrm>
            <a:off x="2603241" y="1409040"/>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Avoir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3</a:t>
            </a:r>
            <a:r>
              <a:rPr lang="fr-FR" sz="1600" baseline="30000" dirty="0">
                <a:latin typeface="Comic Sans MS" panose="030F0702030302020204" pitchFamily="66" charset="0"/>
                <a:sym typeface="Wingdings" panose="05000000000000000000" pitchFamily="2" charset="2"/>
              </a:rPr>
              <a:t>ème</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6" name="ZoneTexte 5">
            <a:extLst>
              <a:ext uri="{FF2B5EF4-FFF2-40B4-BE49-F238E27FC236}">
                <a16:creationId xmlns:a16="http://schemas.microsoft.com/office/drawing/2014/main" id="{BDF0DB82-F2F4-2428-8AA6-45E708A0C8E7}"/>
              </a:ext>
            </a:extLst>
          </p:cNvPr>
          <p:cNvSpPr txBox="1"/>
          <p:nvPr/>
        </p:nvSpPr>
        <p:spPr>
          <a:xfrm>
            <a:off x="329676" y="2367935"/>
            <a:ext cx="11268273" cy="369332"/>
          </a:xfrm>
          <a:prstGeom prst="rect">
            <a:avLst/>
          </a:prstGeom>
          <a:noFill/>
        </p:spPr>
        <p:txBody>
          <a:bodyPr wrap="square">
            <a:spAutoFit/>
          </a:bodyPr>
          <a:lstStyle/>
          <a:p>
            <a:pPr algn="just"/>
            <a:r>
              <a:rPr lang="fr-FR" dirty="0">
                <a:latin typeface="Comic Sans MS" panose="030F0702030302020204" pitchFamily="66" charset="0"/>
              </a:rPr>
              <a:t>Au port de Bassora, nous avons trouvé un bon navire. </a:t>
            </a:r>
          </a:p>
        </p:txBody>
      </p:sp>
      <p:sp>
        <p:nvSpPr>
          <p:cNvPr id="10" name="ZoneTexte 9">
            <a:extLst>
              <a:ext uri="{FF2B5EF4-FFF2-40B4-BE49-F238E27FC236}">
                <a16:creationId xmlns:a16="http://schemas.microsoft.com/office/drawing/2014/main" id="{1C674850-6089-ADB3-0BB5-40F04FE50CBB}"/>
              </a:ext>
            </a:extLst>
          </p:cNvPr>
          <p:cNvSpPr txBox="1"/>
          <p:nvPr/>
        </p:nvSpPr>
        <p:spPr>
          <a:xfrm>
            <a:off x="329676" y="2380224"/>
            <a:ext cx="11268273" cy="369332"/>
          </a:xfrm>
          <a:prstGeom prst="rect">
            <a:avLst/>
          </a:prstGeom>
          <a:noFill/>
        </p:spPr>
        <p:txBody>
          <a:bodyPr wrap="square">
            <a:spAutoFit/>
          </a:bodyPr>
          <a:lstStyle/>
          <a:p>
            <a:pPr algn="just"/>
            <a:r>
              <a:rPr lang="fr-FR" dirty="0">
                <a:latin typeface="Comic Sans MS" panose="030F0702030302020204" pitchFamily="66" charset="0"/>
              </a:rPr>
              <a:t>Au port de Bassora, </a:t>
            </a:r>
            <a:r>
              <a:rPr lang="fr-FR" dirty="0">
                <a:solidFill>
                  <a:srgbClr val="FF0000"/>
                </a:solidFill>
                <a:latin typeface="Comic Sans MS" panose="030F0702030302020204" pitchFamily="66" charset="0"/>
              </a:rPr>
              <a:t>nous avons trouvé </a:t>
            </a:r>
            <a:r>
              <a:rPr lang="fr-FR" dirty="0">
                <a:latin typeface="Comic Sans MS" panose="030F0702030302020204" pitchFamily="66" charset="0"/>
              </a:rPr>
              <a:t>un bon navire. </a:t>
            </a:r>
          </a:p>
        </p:txBody>
      </p:sp>
      <p:sp>
        <p:nvSpPr>
          <p:cNvPr id="11" name="ZoneTexte 10">
            <a:extLst>
              <a:ext uri="{FF2B5EF4-FFF2-40B4-BE49-F238E27FC236}">
                <a16:creationId xmlns:a16="http://schemas.microsoft.com/office/drawing/2014/main" id="{B346D7A2-B62A-C04A-430C-77D85CB77602}"/>
              </a:ext>
            </a:extLst>
          </p:cNvPr>
          <p:cNvSpPr txBox="1"/>
          <p:nvPr/>
        </p:nvSpPr>
        <p:spPr>
          <a:xfrm>
            <a:off x="1604866" y="2737267"/>
            <a:ext cx="4721290"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Trouver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12" name="ZoneTexte 11">
            <a:extLst>
              <a:ext uri="{FF2B5EF4-FFF2-40B4-BE49-F238E27FC236}">
                <a16:creationId xmlns:a16="http://schemas.microsoft.com/office/drawing/2014/main" id="{FFFC68BB-3D16-CDD7-37C5-E528AD38A9B3}"/>
              </a:ext>
            </a:extLst>
          </p:cNvPr>
          <p:cNvSpPr txBox="1"/>
          <p:nvPr/>
        </p:nvSpPr>
        <p:spPr>
          <a:xfrm>
            <a:off x="371664" y="3725630"/>
            <a:ext cx="11678822" cy="646331"/>
          </a:xfrm>
          <a:prstGeom prst="rect">
            <a:avLst/>
          </a:prstGeom>
          <a:noFill/>
        </p:spPr>
        <p:txBody>
          <a:bodyPr wrap="square">
            <a:spAutoFit/>
          </a:bodyPr>
          <a:lstStyle/>
          <a:p>
            <a:pPr algn="just"/>
            <a:r>
              <a:rPr lang="fr-FR" dirty="0">
                <a:latin typeface="Comic Sans MS" panose="030F0702030302020204" pitchFamily="66" charset="0"/>
              </a:rPr>
              <a:t>Nous avons acheté quelques marchandises et nous avons regagné mon domicile pour préparer cette longue expédition.</a:t>
            </a:r>
          </a:p>
        </p:txBody>
      </p:sp>
      <p:sp>
        <p:nvSpPr>
          <p:cNvPr id="13" name="ZoneTexte 12">
            <a:extLst>
              <a:ext uri="{FF2B5EF4-FFF2-40B4-BE49-F238E27FC236}">
                <a16:creationId xmlns:a16="http://schemas.microsoft.com/office/drawing/2014/main" id="{EA4402B7-ED7D-F564-9AD5-15613BE38C59}"/>
              </a:ext>
            </a:extLst>
          </p:cNvPr>
          <p:cNvSpPr txBox="1"/>
          <p:nvPr/>
        </p:nvSpPr>
        <p:spPr>
          <a:xfrm>
            <a:off x="371664" y="3713341"/>
            <a:ext cx="11678822" cy="646331"/>
          </a:xfrm>
          <a:prstGeom prst="rect">
            <a:avLst/>
          </a:prstGeom>
          <a:noFill/>
        </p:spPr>
        <p:txBody>
          <a:bodyPr wrap="square">
            <a:spAutoFit/>
          </a:bodyPr>
          <a:lstStyle/>
          <a:p>
            <a:pPr algn="just"/>
            <a:r>
              <a:rPr lang="fr-FR" dirty="0">
                <a:solidFill>
                  <a:srgbClr val="FF0000"/>
                </a:solidFill>
                <a:latin typeface="Comic Sans MS" panose="030F0702030302020204" pitchFamily="66" charset="0"/>
              </a:rPr>
              <a:t>Nous avons acheté </a:t>
            </a:r>
            <a:r>
              <a:rPr lang="fr-FR" dirty="0">
                <a:latin typeface="Comic Sans MS" panose="030F0702030302020204" pitchFamily="66" charset="0"/>
              </a:rPr>
              <a:t>quelques marchandises et </a:t>
            </a:r>
            <a:r>
              <a:rPr lang="fr-FR" dirty="0">
                <a:solidFill>
                  <a:srgbClr val="FF0000"/>
                </a:solidFill>
                <a:latin typeface="Comic Sans MS" panose="030F0702030302020204" pitchFamily="66" charset="0"/>
              </a:rPr>
              <a:t>nous avons regagné </a:t>
            </a:r>
            <a:r>
              <a:rPr lang="fr-FR" dirty="0">
                <a:latin typeface="Comic Sans MS" panose="030F0702030302020204" pitchFamily="66" charset="0"/>
              </a:rPr>
              <a:t>mon domicile pour préparer cette longue expédition.</a:t>
            </a:r>
          </a:p>
        </p:txBody>
      </p:sp>
      <p:sp>
        <p:nvSpPr>
          <p:cNvPr id="14" name="ZoneTexte 13">
            <a:extLst>
              <a:ext uri="{FF2B5EF4-FFF2-40B4-BE49-F238E27FC236}">
                <a16:creationId xmlns:a16="http://schemas.microsoft.com/office/drawing/2014/main" id="{4AA9DC0D-EB56-194D-CE26-2AD9BCAFB8D3}"/>
              </a:ext>
            </a:extLst>
          </p:cNvPr>
          <p:cNvSpPr txBox="1"/>
          <p:nvPr/>
        </p:nvSpPr>
        <p:spPr>
          <a:xfrm>
            <a:off x="-118187" y="4297170"/>
            <a:ext cx="4721290"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Acheter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15" name="ZoneTexte 14">
            <a:extLst>
              <a:ext uri="{FF2B5EF4-FFF2-40B4-BE49-F238E27FC236}">
                <a16:creationId xmlns:a16="http://schemas.microsoft.com/office/drawing/2014/main" id="{2C83055F-3B60-FF42-0454-E430AFBAD953}"/>
              </a:ext>
            </a:extLst>
          </p:cNvPr>
          <p:cNvSpPr txBox="1"/>
          <p:nvPr/>
        </p:nvSpPr>
        <p:spPr>
          <a:xfrm>
            <a:off x="4295193" y="4213858"/>
            <a:ext cx="4721290"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Regagner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16" name="ZoneTexte 15">
            <a:extLst>
              <a:ext uri="{FF2B5EF4-FFF2-40B4-BE49-F238E27FC236}">
                <a16:creationId xmlns:a16="http://schemas.microsoft.com/office/drawing/2014/main" id="{23EEAA1E-9FC5-B661-775C-9D73BD149A54}"/>
              </a:ext>
            </a:extLst>
          </p:cNvPr>
          <p:cNvSpPr txBox="1"/>
          <p:nvPr/>
        </p:nvSpPr>
        <p:spPr>
          <a:xfrm>
            <a:off x="329676" y="5599185"/>
            <a:ext cx="11678822" cy="646331"/>
          </a:xfrm>
          <a:prstGeom prst="rect">
            <a:avLst/>
          </a:prstGeom>
          <a:noFill/>
        </p:spPr>
        <p:txBody>
          <a:bodyPr wrap="square">
            <a:spAutoFit/>
          </a:bodyPr>
          <a:lstStyle/>
          <a:p>
            <a:pPr algn="just"/>
            <a:r>
              <a:rPr lang="fr-FR" dirty="0">
                <a:latin typeface="Comic Sans MS" panose="030F0702030302020204" pitchFamily="66" charset="0"/>
              </a:rPr>
              <a:t>Quelques jours plus tard, nous sommes revenus sur le port, nous avons chargé mes ballots sur le navire et nous avons quitté Bagdad.</a:t>
            </a:r>
          </a:p>
        </p:txBody>
      </p:sp>
      <p:sp>
        <p:nvSpPr>
          <p:cNvPr id="18" name="ZoneTexte 17">
            <a:extLst>
              <a:ext uri="{FF2B5EF4-FFF2-40B4-BE49-F238E27FC236}">
                <a16:creationId xmlns:a16="http://schemas.microsoft.com/office/drawing/2014/main" id="{0E330595-6293-3D64-C9FA-2A1B4A01DAA0}"/>
              </a:ext>
            </a:extLst>
          </p:cNvPr>
          <p:cNvSpPr txBox="1"/>
          <p:nvPr/>
        </p:nvSpPr>
        <p:spPr>
          <a:xfrm>
            <a:off x="329676" y="5608698"/>
            <a:ext cx="11678822" cy="646331"/>
          </a:xfrm>
          <a:prstGeom prst="rect">
            <a:avLst/>
          </a:prstGeom>
          <a:noFill/>
        </p:spPr>
        <p:txBody>
          <a:bodyPr wrap="square">
            <a:spAutoFit/>
          </a:bodyPr>
          <a:lstStyle/>
          <a:p>
            <a:pPr algn="just"/>
            <a:r>
              <a:rPr lang="fr-FR" dirty="0">
                <a:latin typeface="Comic Sans MS" panose="030F0702030302020204" pitchFamily="66" charset="0"/>
              </a:rPr>
              <a:t>Quelques jours plus tard, </a:t>
            </a:r>
            <a:r>
              <a:rPr lang="fr-FR" dirty="0">
                <a:solidFill>
                  <a:srgbClr val="FF0000"/>
                </a:solidFill>
                <a:latin typeface="Comic Sans MS" panose="030F0702030302020204" pitchFamily="66" charset="0"/>
              </a:rPr>
              <a:t>nous sommes revenus </a:t>
            </a:r>
            <a:r>
              <a:rPr lang="fr-FR" dirty="0">
                <a:latin typeface="Comic Sans MS" panose="030F0702030302020204" pitchFamily="66" charset="0"/>
              </a:rPr>
              <a:t>sur le port, </a:t>
            </a:r>
            <a:r>
              <a:rPr lang="fr-FR" dirty="0">
                <a:solidFill>
                  <a:srgbClr val="FF0000"/>
                </a:solidFill>
                <a:latin typeface="Comic Sans MS" panose="030F0702030302020204" pitchFamily="66" charset="0"/>
              </a:rPr>
              <a:t>nous avons chargé </a:t>
            </a:r>
            <a:r>
              <a:rPr lang="fr-FR" dirty="0">
                <a:latin typeface="Comic Sans MS" panose="030F0702030302020204" pitchFamily="66" charset="0"/>
              </a:rPr>
              <a:t>mes ballots sur le navire et </a:t>
            </a:r>
            <a:r>
              <a:rPr lang="fr-FR" dirty="0">
                <a:solidFill>
                  <a:srgbClr val="FF0000"/>
                </a:solidFill>
                <a:latin typeface="Comic Sans MS" panose="030F0702030302020204" pitchFamily="66" charset="0"/>
              </a:rPr>
              <a:t>nous avons quitté </a:t>
            </a:r>
            <a:r>
              <a:rPr lang="fr-FR" dirty="0">
                <a:latin typeface="Comic Sans MS" panose="030F0702030302020204" pitchFamily="66" charset="0"/>
              </a:rPr>
              <a:t>Bagdad.</a:t>
            </a:r>
          </a:p>
        </p:txBody>
      </p:sp>
      <p:sp>
        <p:nvSpPr>
          <p:cNvPr id="19" name="ZoneTexte 18">
            <a:extLst>
              <a:ext uri="{FF2B5EF4-FFF2-40B4-BE49-F238E27FC236}">
                <a16:creationId xmlns:a16="http://schemas.microsoft.com/office/drawing/2014/main" id="{F25C81C2-DAC9-A17A-A933-28121DEB95C7}"/>
              </a:ext>
            </a:extLst>
          </p:cNvPr>
          <p:cNvSpPr txBox="1"/>
          <p:nvPr/>
        </p:nvSpPr>
        <p:spPr>
          <a:xfrm>
            <a:off x="2242458" y="5924321"/>
            <a:ext cx="4721290"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Revenir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3</a:t>
            </a:r>
            <a:r>
              <a:rPr lang="fr-FR" sz="1600" baseline="30000" dirty="0">
                <a:latin typeface="Comic Sans MS" panose="030F0702030302020204" pitchFamily="66" charset="0"/>
                <a:sym typeface="Wingdings" panose="05000000000000000000" pitchFamily="2" charset="2"/>
              </a:rPr>
              <a:t>ème</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être » donc accord</a:t>
            </a:r>
            <a:endParaRPr lang="fr-FR" sz="1600" dirty="0">
              <a:latin typeface="Comic Sans MS" panose="030F0702030302020204" pitchFamily="66" charset="0"/>
            </a:endParaRPr>
          </a:p>
        </p:txBody>
      </p:sp>
      <p:sp>
        <p:nvSpPr>
          <p:cNvPr id="20" name="ZoneTexte 19">
            <a:extLst>
              <a:ext uri="{FF2B5EF4-FFF2-40B4-BE49-F238E27FC236}">
                <a16:creationId xmlns:a16="http://schemas.microsoft.com/office/drawing/2014/main" id="{A39DCB98-E09F-AE8E-C32D-AEDD89AEEA76}"/>
              </a:ext>
            </a:extLst>
          </p:cNvPr>
          <p:cNvSpPr txBox="1"/>
          <p:nvPr/>
        </p:nvSpPr>
        <p:spPr>
          <a:xfrm>
            <a:off x="5837854" y="5917663"/>
            <a:ext cx="4721290"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Charger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21" name="ZoneTexte 20">
            <a:extLst>
              <a:ext uri="{FF2B5EF4-FFF2-40B4-BE49-F238E27FC236}">
                <a16:creationId xmlns:a16="http://schemas.microsoft.com/office/drawing/2014/main" id="{7D90D41D-A403-FCEE-94F2-4C6A67876B22}"/>
              </a:ext>
            </a:extLst>
          </p:cNvPr>
          <p:cNvSpPr txBox="1"/>
          <p:nvPr/>
        </p:nvSpPr>
        <p:spPr>
          <a:xfrm>
            <a:off x="-469639" y="6160142"/>
            <a:ext cx="4721290"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Quitter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Tree>
    <p:extLst>
      <p:ext uri="{BB962C8B-B14F-4D97-AF65-F5344CB8AC3E}">
        <p14:creationId xmlns:p14="http://schemas.microsoft.com/office/powerpoint/2010/main" val="5498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 grpId="0"/>
      <p:bldP spid="5" grpId="0"/>
      <p:bldP spid="6" grpId="0"/>
      <p:bldP spid="10" grpId="0"/>
      <p:bldP spid="11" grpId="0"/>
      <p:bldP spid="12" grpId="0"/>
      <p:bldP spid="13" grpId="0"/>
      <p:bldP spid="14" grpId="0"/>
      <p:bldP spid="15" grpId="0"/>
      <p:bldP spid="16"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9BBD2-3C62-603F-492C-62B11E3FF0A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BE114B0-C881-FF0A-A081-EC9220548C62}"/>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82158F14-B613-0F30-897C-A7F34A50BA12}"/>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A5E99683-B0D4-F64F-040E-A9664B1FB73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7C8852DA-0750-4C75-E876-29918D14BAA2}"/>
              </a:ext>
            </a:extLst>
          </p:cNvPr>
          <p:cNvSpPr txBox="1"/>
          <p:nvPr/>
        </p:nvSpPr>
        <p:spPr>
          <a:xfrm>
            <a:off x="329678" y="656977"/>
            <a:ext cx="11762794" cy="5355312"/>
          </a:xfrm>
          <a:prstGeom prst="rect">
            <a:avLst/>
          </a:prstGeom>
          <a:noFill/>
        </p:spPr>
        <p:txBody>
          <a:bodyPr wrap="square" rtlCol="0">
            <a:spAutoFit/>
          </a:bodyPr>
          <a:lstStyle/>
          <a:p>
            <a:pPr algn="just"/>
            <a:r>
              <a:rPr lang="fr-FR" dirty="0">
                <a:latin typeface="Comic Sans MS" panose="030F0702030302020204" pitchFamily="66" charset="0"/>
              </a:rPr>
              <a:t>Au cours du périple, le bateau est arrivé près d’une ile qui était un vrai petit paradis : des arbres fruitiers, des buissons de fleurs, des prairies verdoyantes, des ruisseaux et des torrents bondissants.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Je suis descendu du navire. Sous un arbre, je me suis endormi.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Hélas, à mon réveil, j’ai vu que le navire était parti.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D’abord, j’ai poussé des cris de désespoir, puis j’ai grimpé au plus haut d’un arbre et j’ai observé les environs.</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p:txBody>
      </p:sp>
      <p:sp>
        <p:nvSpPr>
          <p:cNvPr id="43" name="ZoneTexte 42">
            <a:extLst>
              <a:ext uri="{FF2B5EF4-FFF2-40B4-BE49-F238E27FC236}">
                <a16:creationId xmlns:a16="http://schemas.microsoft.com/office/drawing/2014/main" id="{AE3B69C1-FC26-D5B5-3DDA-DCC4E46120D6}"/>
              </a:ext>
            </a:extLst>
          </p:cNvPr>
          <p:cNvSpPr txBox="1"/>
          <p:nvPr/>
        </p:nvSpPr>
        <p:spPr>
          <a:xfrm>
            <a:off x="329677" y="1329786"/>
            <a:ext cx="11762793" cy="646331"/>
          </a:xfrm>
          <a:prstGeom prst="rect">
            <a:avLst/>
          </a:prstGeom>
          <a:noFill/>
        </p:spPr>
        <p:txBody>
          <a:bodyPr wrap="square">
            <a:spAutoFit/>
          </a:bodyPr>
          <a:lstStyle/>
          <a:p>
            <a:pPr algn="just"/>
            <a:r>
              <a:rPr lang="fr-FR" dirty="0">
                <a:latin typeface="Comic Sans MS" panose="030F0702030302020204" pitchFamily="66" charset="0"/>
              </a:rPr>
              <a:t>Au cours du périple, le bateau est arrivé près d’une ile qui était un vrai petit paradis : des arbres fruitiers, des buissons de fleurs, des prairies verdoyantes, des ruisseaux et des torrents bondissants. </a:t>
            </a:r>
          </a:p>
        </p:txBody>
      </p:sp>
      <p:sp>
        <p:nvSpPr>
          <p:cNvPr id="3" name="ZoneTexte 2">
            <a:extLst>
              <a:ext uri="{FF2B5EF4-FFF2-40B4-BE49-F238E27FC236}">
                <a16:creationId xmlns:a16="http://schemas.microsoft.com/office/drawing/2014/main" id="{1CF080E9-3965-F14D-B607-D54D7D182836}"/>
              </a:ext>
            </a:extLst>
          </p:cNvPr>
          <p:cNvSpPr txBox="1"/>
          <p:nvPr/>
        </p:nvSpPr>
        <p:spPr>
          <a:xfrm>
            <a:off x="329676" y="2648926"/>
            <a:ext cx="11762793" cy="369332"/>
          </a:xfrm>
          <a:prstGeom prst="rect">
            <a:avLst/>
          </a:prstGeom>
          <a:noFill/>
        </p:spPr>
        <p:txBody>
          <a:bodyPr wrap="square">
            <a:spAutoFit/>
          </a:bodyPr>
          <a:lstStyle/>
          <a:p>
            <a:pPr algn="just"/>
            <a:r>
              <a:rPr lang="fr-FR" dirty="0">
                <a:latin typeface="Comic Sans MS" panose="030F0702030302020204" pitchFamily="66" charset="0"/>
              </a:rPr>
              <a:t>Nous sommes descendus du navire. Sous un arbre, nous nous sommes endormis. </a:t>
            </a:r>
          </a:p>
        </p:txBody>
      </p:sp>
      <p:sp>
        <p:nvSpPr>
          <p:cNvPr id="4" name="ZoneTexte 3">
            <a:extLst>
              <a:ext uri="{FF2B5EF4-FFF2-40B4-BE49-F238E27FC236}">
                <a16:creationId xmlns:a16="http://schemas.microsoft.com/office/drawing/2014/main" id="{F4D99295-9AF8-710B-D317-AD2750353EE5}"/>
              </a:ext>
            </a:extLst>
          </p:cNvPr>
          <p:cNvSpPr txBox="1"/>
          <p:nvPr/>
        </p:nvSpPr>
        <p:spPr>
          <a:xfrm>
            <a:off x="329673" y="2648926"/>
            <a:ext cx="11762793" cy="369332"/>
          </a:xfrm>
          <a:prstGeom prst="rect">
            <a:avLst/>
          </a:prstGeom>
          <a:noFill/>
        </p:spPr>
        <p:txBody>
          <a:bodyPr wrap="square">
            <a:spAutoFit/>
          </a:bodyPr>
          <a:lstStyle/>
          <a:p>
            <a:pPr algn="just"/>
            <a:r>
              <a:rPr lang="fr-FR" dirty="0">
                <a:solidFill>
                  <a:srgbClr val="FF0000"/>
                </a:solidFill>
                <a:latin typeface="Comic Sans MS" panose="030F0702030302020204" pitchFamily="66" charset="0"/>
              </a:rPr>
              <a:t>Nous sommes descendus </a:t>
            </a:r>
            <a:r>
              <a:rPr lang="fr-FR" dirty="0">
                <a:latin typeface="Comic Sans MS" panose="030F0702030302020204" pitchFamily="66" charset="0"/>
              </a:rPr>
              <a:t>du navire. Sous un arbre, </a:t>
            </a:r>
            <a:r>
              <a:rPr lang="fr-FR" dirty="0">
                <a:solidFill>
                  <a:srgbClr val="FF0000"/>
                </a:solidFill>
                <a:latin typeface="Comic Sans MS" panose="030F0702030302020204" pitchFamily="66" charset="0"/>
              </a:rPr>
              <a:t>nous nous sommes endormis</a:t>
            </a:r>
            <a:r>
              <a:rPr lang="fr-FR" dirty="0">
                <a:latin typeface="Comic Sans MS" panose="030F0702030302020204" pitchFamily="66" charset="0"/>
              </a:rPr>
              <a:t>. </a:t>
            </a:r>
          </a:p>
        </p:txBody>
      </p:sp>
      <p:sp>
        <p:nvSpPr>
          <p:cNvPr id="5" name="ZoneTexte 4">
            <a:extLst>
              <a:ext uri="{FF2B5EF4-FFF2-40B4-BE49-F238E27FC236}">
                <a16:creationId xmlns:a16="http://schemas.microsoft.com/office/drawing/2014/main" id="{F14F2E87-6CB6-E025-565A-6F522282E717}"/>
              </a:ext>
            </a:extLst>
          </p:cNvPr>
          <p:cNvSpPr txBox="1"/>
          <p:nvPr/>
        </p:nvSpPr>
        <p:spPr>
          <a:xfrm>
            <a:off x="-435428" y="3004262"/>
            <a:ext cx="4721290"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Descendre</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3</a:t>
            </a:r>
            <a:r>
              <a:rPr lang="fr-FR" sz="1600" baseline="30000" dirty="0">
                <a:latin typeface="Comic Sans MS" panose="030F0702030302020204" pitchFamily="66" charset="0"/>
                <a:sym typeface="Wingdings" panose="05000000000000000000" pitchFamily="2" charset="2"/>
              </a:rPr>
              <a:t>ème</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être » donc accord</a:t>
            </a:r>
            <a:endParaRPr lang="fr-FR" sz="1600" dirty="0">
              <a:latin typeface="Comic Sans MS" panose="030F0702030302020204" pitchFamily="66" charset="0"/>
            </a:endParaRPr>
          </a:p>
        </p:txBody>
      </p:sp>
      <p:sp>
        <p:nvSpPr>
          <p:cNvPr id="6" name="ZoneTexte 5">
            <a:extLst>
              <a:ext uri="{FF2B5EF4-FFF2-40B4-BE49-F238E27FC236}">
                <a16:creationId xmlns:a16="http://schemas.microsoft.com/office/drawing/2014/main" id="{9D39D8CF-824A-1305-9BED-F45FC131F905}"/>
              </a:ext>
            </a:extLst>
          </p:cNvPr>
          <p:cNvSpPr txBox="1"/>
          <p:nvPr/>
        </p:nvSpPr>
        <p:spPr>
          <a:xfrm>
            <a:off x="5010533" y="3004261"/>
            <a:ext cx="4721290"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Endormir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3</a:t>
            </a:r>
            <a:r>
              <a:rPr lang="fr-FR" sz="1600" baseline="30000" dirty="0">
                <a:latin typeface="Comic Sans MS" panose="030F0702030302020204" pitchFamily="66" charset="0"/>
                <a:sym typeface="Wingdings" panose="05000000000000000000" pitchFamily="2" charset="2"/>
              </a:rPr>
              <a:t>ème</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être » donc accord</a:t>
            </a:r>
            <a:endParaRPr lang="fr-FR" sz="1600" dirty="0">
              <a:latin typeface="Comic Sans MS" panose="030F0702030302020204" pitchFamily="66" charset="0"/>
            </a:endParaRPr>
          </a:p>
        </p:txBody>
      </p:sp>
      <p:sp>
        <p:nvSpPr>
          <p:cNvPr id="9" name="ZoneTexte 8">
            <a:extLst>
              <a:ext uri="{FF2B5EF4-FFF2-40B4-BE49-F238E27FC236}">
                <a16:creationId xmlns:a16="http://schemas.microsoft.com/office/drawing/2014/main" id="{2D0C7E4F-F1C9-36C7-D253-0F1657FB938E}"/>
              </a:ext>
            </a:extLst>
          </p:cNvPr>
          <p:cNvSpPr txBox="1"/>
          <p:nvPr/>
        </p:nvSpPr>
        <p:spPr>
          <a:xfrm>
            <a:off x="329673" y="4045218"/>
            <a:ext cx="11762793" cy="369332"/>
          </a:xfrm>
          <a:prstGeom prst="rect">
            <a:avLst/>
          </a:prstGeom>
          <a:noFill/>
        </p:spPr>
        <p:txBody>
          <a:bodyPr wrap="square">
            <a:spAutoFit/>
          </a:bodyPr>
          <a:lstStyle/>
          <a:p>
            <a:pPr algn="just"/>
            <a:r>
              <a:rPr lang="fr-FR" dirty="0">
                <a:latin typeface="Comic Sans MS" panose="030F0702030302020204" pitchFamily="66" charset="0"/>
              </a:rPr>
              <a:t>Hélas, à mon réveil, nous avons vu que le navire était parti. </a:t>
            </a:r>
          </a:p>
        </p:txBody>
      </p:sp>
      <p:sp>
        <p:nvSpPr>
          <p:cNvPr id="10" name="ZoneTexte 9">
            <a:extLst>
              <a:ext uri="{FF2B5EF4-FFF2-40B4-BE49-F238E27FC236}">
                <a16:creationId xmlns:a16="http://schemas.microsoft.com/office/drawing/2014/main" id="{3AAF0207-8956-AB78-8E4E-D4A108750E9F}"/>
              </a:ext>
            </a:extLst>
          </p:cNvPr>
          <p:cNvSpPr txBox="1"/>
          <p:nvPr/>
        </p:nvSpPr>
        <p:spPr>
          <a:xfrm>
            <a:off x="329667" y="4036401"/>
            <a:ext cx="11762793" cy="369332"/>
          </a:xfrm>
          <a:prstGeom prst="rect">
            <a:avLst/>
          </a:prstGeom>
          <a:noFill/>
        </p:spPr>
        <p:txBody>
          <a:bodyPr wrap="square">
            <a:spAutoFit/>
          </a:bodyPr>
          <a:lstStyle/>
          <a:p>
            <a:pPr algn="just"/>
            <a:r>
              <a:rPr lang="fr-FR" dirty="0">
                <a:latin typeface="Comic Sans MS" panose="030F0702030302020204" pitchFamily="66" charset="0"/>
              </a:rPr>
              <a:t>Hélas, à mon réveil, </a:t>
            </a:r>
            <a:r>
              <a:rPr lang="fr-FR" dirty="0">
                <a:solidFill>
                  <a:srgbClr val="FF0000"/>
                </a:solidFill>
                <a:latin typeface="Comic Sans MS" panose="030F0702030302020204" pitchFamily="66" charset="0"/>
              </a:rPr>
              <a:t>nous avons vu </a:t>
            </a:r>
            <a:r>
              <a:rPr lang="fr-FR" dirty="0">
                <a:latin typeface="Comic Sans MS" panose="030F0702030302020204" pitchFamily="66" charset="0"/>
              </a:rPr>
              <a:t>que le navire était parti. </a:t>
            </a:r>
          </a:p>
        </p:txBody>
      </p:sp>
      <p:sp>
        <p:nvSpPr>
          <p:cNvPr id="11" name="ZoneTexte 10">
            <a:extLst>
              <a:ext uri="{FF2B5EF4-FFF2-40B4-BE49-F238E27FC236}">
                <a16:creationId xmlns:a16="http://schemas.microsoft.com/office/drawing/2014/main" id="{CFA5A006-2F37-EC0D-0574-25C9B6EF6D63}"/>
              </a:ext>
            </a:extLst>
          </p:cNvPr>
          <p:cNvSpPr txBox="1"/>
          <p:nvPr/>
        </p:nvSpPr>
        <p:spPr>
          <a:xfrm>
            <a:off x="1390262" y="4314791"/>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Voir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3</a:t>
            </a:r>
            <a:r>
              <a:rPr lang="fr-FR" sz="1600" baseline="30000" dirty="0">
                <a:latin typeface="Comic Sans MS" panose="030F0702030302020204" pitchFamily="66" charset="0"/>
                <a:sym typeface="Wingdings" panose="05000000000000000000" pitchFamily="2" charset="2"/>
              </a:rPr>
              <a:t>ème</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12" name="ZoneTexte 11">
            <a:extLst>
              <a:ext uri="{FF2B5EF4-FFF2-40B4-BE49-F238E27FC236}">
                <a16:creationId xmlns:a16="http://schemas.microsoft.com/office/drawing/2014/main" id="{91305FDF-FB09-C802-4ED7-9C6E62DEA8EE}"/>
              </a:ext>
            </a:extLst>
          </p:cNvPr>
          <p:cNvSpPr txBox="1"/>
          <p:nvPr/>
        </p:nvSpPr>
        <p:spPr>
          <a:xfrm>
            <a:off x="329668" y="5385231"/>
            <a:ext cx="11762793" cy="646331"/>
          </a:xfrm>
          <a:prstGeom prst="rect">
            <a:avLst/>
          </a:prstGeom>
          <a:noFill/>
        </p:spPr>
        <p:txBody>
          <a:bodyPr wrap="square">
            <a:spAutoFit/>
          </a:bodyPr>
          <a:lstStyle/>
          <a:p>
            <a:pPr algn="just"/>
            <a:r>
              <a:rPr lang="fr-FR" dirty="0">
                <a:latin typeface="Comic Sans MS" panose="030F0702030302020204" pitchFamily="66" charset="0"/>
              </a:rPr>
              <a:t>D’abord, nous avons poussé des cris de désespoir, puis nous avons grimpé au plus haut d’un arbre et nous avons observé les environs.</a:t>
            </a:r>
          </a:p>
        </p:txBody>
      </p:sp>
      <p:sp>
        <p:nvSpPr>
          <p:cNvPr id="13" name="ZoneTexte 12">
            <a:extLst>
              <a:ext uri="{FF2B5EF4-FFF2-40B4-BE49-F238E27FC236}">
                <a16:creationId xmlns:a16="http://schemas.microsoft.com/office/drawing/2014/main" id="{9E1324BC-0FD7-3791-2E47-2CD27767E473}"/>
              </a:ext>
            </a:extLst>
          </p:cNvPr>
          <p:cNvSpPr txBox="1"/>
          <p:nvPr/>
        </p:nvSpPr>
        <p:spPr>
          <a:xfrm>
            <a:off x="329667" y="5385745"/>
            <a:ext cx="11762793" cy="646331"/>
          </a:xfrm>
          <a:prstGeom prst="rect">
            <a:avLst/>
          </a:prstGeom>
          <a:noFill/>
        </p:spPr>
        <p:txBody>
          <a:bodyPr wrap="square">
            <a:spAutoFit/>
          </a:bodyPr>
          <a:lstStyle/>
          <a:p>
            <a:pPr algn="just"/>
            <a:r>
              <a:rPr lang="fr-FR" dirty="0">
                <a:latin typeface="Comic Sans MS" panose="030F0702030302020204" pitchFamily="66" charset="0"/>
              </a:rPr>
              <a:t>D’abord, </a:t>
            </a:r>
            <a:r>
              <a:rPr lang="fr-FR" dirty="0">
                <a:solidFill>
                  <a:srgbClr val="FF0000"/>
                </a:solidFill>
                <a:latin typeface="Comic Sans MS" panose="030F0702030302020204" pitchFamily="66" charset="0"/>
              </a:rPr>
              <a:t>nous avons</a:t>
            </a:r>
            <a:r>
              <a:rPr lang="fr-FR" dirty="0">
                <a:latin typeface="Comic Sans MS" panose="030F0702030302020204" pitchFamily="66" charset="0"/>
              </a:rPr>
              <a:t> </a:t>
            </a:r>
            <a:r>
              <a:rPr lang="fr-FR" dirty="0">
                <a:solidFill>
                  <a:srgbClr val="FF0000"/>
                </a:solidFill>
                <a:latin typeface="Comic Sans MS" panose="030F0702030302020204" pitchFamily="66" charset="0"/>
              </a:rPr>
              <a:t>poussé</a:t>
            </a:r>
            <a:r>
              <a:rPr lang="fr-FR" dirty="0">
                <a:latin typeface="Comic Sans MS" panose="030F0702030302020204" pitchFamily="66" charset="0"/>
              </a:rPr>
              <a:t> des cris de désespoir, puis </a:t>
            </a:r>
            <a:r>
              <a:rPr lang="fr-FR" dirty="0">
                <a:solidFill>
                  <a:srgbClr val="FF0000"/>
                </a:solidFill>
                <a:latin typeface="Comic Sans MS" panose="030F0702030302020204" pitchFamily="66" charset="0"/>
              </a:rPr>
              <a:t>nous avons</a:t>
            </a:r>
            <a:r>
              <a:rPr lang="fr-FR" dirty="0">
                <a:latin typeface="Comic Sans MS" panose="030F0702030302020204" pitchFamily="66" charset="0"/>
              </a:rPr>
              <a:t> </a:t>
            </a:r>
            <a:r>
              <a:rPr lang="fr-FR" dirty="0">
                <a:solidFill>
                  <a:srgbClr val="FF0000"/>
                </a:solidFill>
                <a:latin typeface="Comic Sans MS" panose="030F0702030302020204" pitchFamily="66" charset="0"/>
              </a:rPr>
              <a:t>grimpé</a:t>
            </a:r>
            <a:r>
              <a:rPr lang="fr-FR" dirty="0">
                <a:latin typeface="Comic Sans MS" panose="030F0702030302020204" pitchFamily="66" charset="0"/>
              </a:rPr>
              <a:t> au plus haut d’un arbre et </a:t>
            </a:r>
            <a:r>
              <a:rPr lang="fr-FR" dirty="0">
                <a:solidFill>
                  <a:srgbClr val="FF0000"/>
                </a:solidFill>
                <a:latin typeface="Comic Sans MS" panose="030F0702030302020204" pitchFamily="66" charset="0"/>
              </a:rPr>
              <a:t>nous</a:t>
            </a:r>
            <a:r>
              <a:rPr lang="fr-FR" dirty="0">
                <a:latin typeface="Comic Sans MS" panose="030F0702030302020204" pitchFamily="66" charset="0"/>
              </a:rPr>
              <a:t> </a:t>
            </a:r>
            <a:r>
              <a:rPr lang="fr-FR" dirty="0">
                <a:solidFill>
                  <a:srgbClr val="FF0000"/>
                </a:solidFill>
                <a:latin typeface="Comic Sans MS" panose="030F0702030302020204" pitchFamily="66" charset="0"/>
              </a:rPr>
              <a:t>avons</a:t>
            </a:r>
            <a:r>
              <a:rPr lang="fr-FR" dirty="0">
                <a:latin typeface="Comic Sans MS" panose="030F0702030302020204" pitchFamily="66" charset="0"/>
              </a:rPr>
              <a:t> </a:t>
            </a:r>
            <a:r>
              <a:rPr lang="fr-FR" dirty="0">
                <a:solidFill>
                  <a:srgbClr val="FF0000"/>
                </a:solidFill>
                <a:latin typeface="Comic Sans MS" panose="030F0702030302020204" pitchFamily="66" charset="0"/>
              </a:rPr>
              <a:t>observé</a:t>
            </a:r>
            <a:r>
              <a:rPr lang="fr-FR" dirty="0">
                <a:latin typeface="Comic Sans MS" panose="030F0702030302020204" pitchFamily="66" charset="0"/>
              </a:rPr>
              <a:t> les environs.</a:t>
            </a:r>
          </a:p>
        </p:txBody>
      </p:sp>
      <p:sp>
        <p:nvSpPr>
          <p:cNvPr id="14" name="ZoneTexte 13">
            <a:extLst>
              <a:ext uri="{FF2B5EF4-FFF2-40B4-BE49-F238E27FC236}">
                <a16:creationId xmlns:a16="http://schemas.microsoft.com/office/drawing/2014/main" id="{340C082B-26AF-D3DD-C3F6-D4FA14B0BF91}"/>
              </a:ext>
            </a:extLst>
          </p:cNvPr>
          <p:cNvSpPr txBox="1"/>
          <p:nvPr/>
        </p:nvSpPr>
        <p:spPr>
          <a:xfrm>
            <a:off x="2223797" y="5697087"/>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Pousser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15" name="ZoneTexte 14">
            <a:extLst>
              <a:ext uri="{FF2B5EF4-FFF2-40B4-BE49-F238E27FC236}">
                <a16:creationId xmlns:a16="http://schemas.microsoft.com/office/drawing/2014/main" id="{99C48BEB-9D3E-C6AD-DBEC-B35E9B0A410C}"/>
              </a:ext>
            </a:extLst>
          </p:cNvPr>
          <p:cNvSpPr txBox="1"/>
          <p:nvPr/>
        </p:nvSpPr>
        <p:spPr>
          <a:xfrm>
            <a:off x="5868956" y="5708396"/>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Grimper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16" name="ZoneTexte 15">
            <a:extLst>
              <a:ext uri="{FF2B5EF4-FFF2-40B4-BE49-F238E27FC236}">
                <a16:creationId xmlns:a16="http://schemas.microsoft.com/office/drawing/2014/main" id="{A6B6FF85-B910-42E0-7FCD-B978C3FC7698}"/>
              </a:ext>
            </a:extLst>
          </p:cNvPr>
          <p:cNvSpPr txBox="1"/>
          <p:nvPr/>
        </p:nvSpPr>
        <p:spPr>
          <a:xfrm>
            <a:off x="-314130" y="6064084"/>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Observer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Tree>
    <p:extLst>
      <p:ext uri="{BB962C8B-B14F-4D97-AF65-F5344CB8AC3E}">
        <p14:creationId xmlns:p14="http://schemas.microsoft.com/office/powerpoint/2010/main" val="414339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 grpId="0"/>
      <p:bldP spid="4" grpId="0"/>
      <p:bldP spid="5" grpId="0"/>
      <p:bldP spid="6" grpId="0"/>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401E1-E9EC-47B5-FB64-3834E9EDFDB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E261376-3E08-58C8-A598-79D84E47E55B}"/>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C6FBC9C2-EBF0-1E3B-97B3-0910846A3071}"/>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D0F35D88-EB09-5790-EFEC-4B9EDFADAD1A}"/>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2D290795-4F48-5130-36B1-D55803820951}"/>
              </a:ext>
            </a:extLst>
          </p:cNvPr>
          <p:cNvSpPr txBox="1"/>
          <p:nvPr/>
        </p:nvSpPr>
        <p:spPr>
          <a:xfrm>
            <a:off x="329678" y="656977"/>
            <a:ext cx="11762794" cy="5078313"/>
          </a:xfrm>
          <a:prstGeom prst="rect">
            <a:avLst/>
          </a:prstGeom>
          <a:noFill/>
        </p:spPr>
        <p:txBody>
          <a:bodyPr wrap="square" rtlCol="0">
            <a:spAutoFit/>
          </a:bodyPr>
          <a:lstStyle/>
          <a:p>
            <a:pPr algn="just"/>
            <a:r>
              <a:rPr lang="fr-FR" dirty="0">
                <a:latin typeface="Comic Sans MS" panose="030F0702030302020204" pitchFamily="66" charset="0"/>
              </a:rPr>
              <a:t>J’ai aperçu, au loin, sur la terre quelque chose de rond et blanc.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Je suis descendu de l’arbre et j’ai marché vers cette chose blanche.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En m’approchant, j’ai remarqué que c’était une boule blanche, d’une hauteur et d’une grosseur prodigieuse.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 </a:t>
            </a:r>
          </a:p>
          <a:p>
            <a:pPr algn="just"/>
            <a:r>
              <a:rPr lang="fr-FR" dirty="0">
                <a:latin typeface="Comic Sans MS" panose="030F0702030302020204" pitchFamily="66" charset="0"/>
              </a:rPr>
              <a:t>Soudain, l’air s’est assombri et en levant les yeux, j’ai vu un oiseau de taille extraordinaire qui planait au-dessus de ma tête. </a:t>
            </a:r>
          </a:p>
          <a:p>
            <a:pPr algn="just"/>
            <a:endParaRPr lang="fr-FR" dirty="0">
              <a:latin typeface="Comic Sans MS" panose="030F0702030302020204" pitchFamily="66" charset="0"/>
            </a:endParaRPr>
          </a:p>
        </p:txBody>
      </p:sp>
      <p:sp>
        <p:nvSpPr>
          <p:cNvPr id="43" name="ZoneTexte 42">
            <a:extLst>
              <a:ext uri="{FF2B5EF4-FFF2-40B4-BE49-F238E27FC236}">
                <a16:creationId xmlns:a16="http://schemas.microsoft.com/office/drawing/2014/main" id="{D7131B63-4F61-BF90-2FA6-2D6AFF2FB53C}"/>
              </a:ext>
            </a:extLst>
          </p:cNvPr>
          <p:cNvSpPr txBox="1"/>
          <p:nvPr/>
        </p:nvSpPr>
        <p:spPr>
          <a:xfrm>
            <a:off x="329678" y="1040537"/>
            <a:ext cx="9128450" cy="369332"/>
          </a:xfrm>
          <a:prstGeom prst="rect">
            <a:avLst/>
          </a:prstGeom>
          <a:noFill/>
        </p:spPr>
        <p:txBody>
          <a:bodyPr wrap="square">
            <a:spAutoFit/>
          </a:bodyPr>
          <a:lstStyle/>
          <a:p>
            <a:pPr algn="just"/>
            <a:r>
              <a:rPr lang="fr-FR" dirty="0">
                <a:latin typeface="Comic Sans MS" panose="030F0702030302020204" pitchFamily="66" charset="0"/>
              </a:rPr>
              <a:t>Nous avons aperçu, au loin, sur la terre quelque chose de rond et blanc. </a:t>
            </a:r>
          </a:p>
        </p:txBody>
      </p:sp>
      <p:sp>
        <p:nvSpPr>
          <p:cNvPr id="3" name="ZoneTexte 2">
            <a:extLst>
              <a:ext uri="{FF2B5EF4-FFF2-40B4-BE49-F238E27FC236}">
                <a16:creationId xmlns:a16="http://schemas.microsoft.com/office/drawing/2014/main" id="{4FC2674C-36D3-7545-476A-85DBC3539B0C}"/>
              </a:ext>
            </a:extLst>
          </p:cNvPr>
          <p:cNvSpPr txBox="1"/>
          <p:nvPr/>
        </p:nvSpPr>
        <p:spPr>
          <a:xfrm>
            <a:off x="329678" y="1040537"/>
            <a:ext cx="9128450" cy="369332"/>
          </a:xfrm>
          <a:prstGeom prst="rect">
            <a:avLst/>
          </a:prstGeom>
          <a:noFill/>
        </p:spPr>
        <p:txBody>
          <a:bodyPr wrap="square">
            <a:spAutoFit/>
          </a:bodyPr>
          <a:lstStyle/>
          <a:p>
            <a:pPr algn="just"/>
            <a:r>
              <a:rPr lang="fr-FR" dirty="0">
                <a:solidFill>
                  <a:srgbClr val="FF0000"/>
                </a:solidFill>
                <a:latin typeface="Comic Sans MS" panose="030F0702030302020204" pitchFamily="66" charset="0"/>
              </a:rPr>
              <a:t>Nous avons aperçu</a:t>
            </a:r>
            <a:r>
              <a:rPr lang="fr-FR" dirty="0">
                <a:latin typeface="Comic Sans MS" panose="030F0702030302020204" pitchFamily="66" charset="0"/>
              </a:rPr>
              <a:t>, au loin, sur la terre quelque chose de rond et blanc. </a:t>
            </a:r>
          </a:p>
        </p:txBody>
      </p:sp>
      <p:sp>
        <p:nvSpPr>
          <p:cNvPr id="4" name="ZoneTexte 3">
            <a:extLst>
              <a:ext uri="{FF2B5EF4-FFF2-40B4-BE49-F238E27FC236}">
                <a16:creationId xmlns:a16="http://schemas.microsoft.com/office/drawing/2014/main" id="{A10BA5DD-3425-34FC-B3FB-A21C81486A93}"/>
              </a:ext>
            </a:extLst>
          </p:cNvPr>
          <p:cNvSpPr txBox="1"/>
          <p:nvPr/>
        </p:nvSpPr>
        <p:spPr>
          <a:xfrm>
            <a:off x="-102636" y="1338326"/>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Apercevoir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3</a:t>
            </a:r>
            <a:r>
              <a:rPr lang="fr-FR" sz="1600" baseline="30000" dirty="0">
                <a:latin typeface="Comic Sans MS" panose="030F0702030302020204" pitchFamily="66" charset="0"/>
                <a:sym typeface="Wingdings" panose="05000000000000000000" pitchFamily="2" charset="2"/>
              </a:rPr>
              <a:t>ème</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5" name="ZoneTexte 4">
            <a:extLst>
              <a:ext uri="{FF2B5EF4-FFF2-40B4-BE49-F238E27FC236}">
                <a16:creationId xmlns:a16="http://schemas.microsoft.com/office/drawing/2014/main" id="{019AECF3-EC25-6687-8388-4154C6B7CC84}"/>
              </a:ext>
            </a:extLst>
          </p:cNvPr>
          <p:cNvSpPr txBox="1"/>
          <p:nvPr/>
        </p:nvSpPr>
        <p:spPr>
          <a:xfrm>
            <a:off x="329678" y="2344457"/>
            <a:ext cx="9128450" cy="369332"/>
          </a:xfrm>
          <a:prstGeom prst="rect">
            <a:avLst/>
          </a:prstGeom>
          <a:noFill/>
        </p:spPr>
        <p:txBody>
          <a:bodyPr wrap="square">
            <a:spAutoFit/>
          </a:bodyPr>
          <a:lstStyle/>
          <a:p>
            <a:pPr algn="just"/>
            <a:r>
              <a:rPr lang="fr-FR" dirty="0">
                <a:latin typeface="Comic Sans MS" panose="030F0702030302020204" pitchFamily="66" charset="0"/>
              </a:rPr>
              <a:t>Nous sommes descendus de l’arbre et nous avons marché vers cette chose blanche. </a:t>
            </a:r>
          </a:p>
        </p:txBody>
      </p:sp>
      <p:sp>
        <p:nvSpPr>
          <p:cNvPr id="6" name="ZoneTexte 5">
            <a:extLst>
              <a:ext uri="{FF2B5EF4-FFF2-40B4-BE49-F238E27FC236}">
                <a16:creationId xmlns:a16="http://schemas.microsoft.com/office/drawing/2014/main" id="{2AB40E98-F108-E3F6-B063-4A2EF0107249}"/>
              </a:ext>
            </a:extLst>
          </p:cNvPr>
          <p:cNvSpPr txBox="1"/>
          <p:nvPr/>
        </p:nvSpPr>
        <p:spPr>
          <a:xfrm>
            <a:off x="329678" y="2342381"/>
            <a:ext cx="9128450" cy="369332"/>
          </a:xfrm>
          <a:prstGeom prst="rect">
            <a:avLst/>
          </a:prstGeom>
          <a:noFill/>
        </p:spPr>
        <p:txBody>
          <a:bodyPr wrap="square">
            <a:spAutoFit/>
          </a:bodyPr>
          <a:lstStyle/>
          <a:p>
            <a:pPr algn="just"/>
            <a:r>
              <a:rPr lang="fr-FR" dirty="0">
                <a:solidFill>
                  <a:srgbClr val="FF0000"/>
                </a:solidFill>
                <a:latin typeface="Comic Sans MS" panose="030F0702030302020204" pitchFamily="66" charset="0"/>
              </a:rPr>
              <a:t>Nous sommes descendus </a:t>
            </a:r>
            <a:r>
              <a:rPr lang="fr-FR" dirty="0">
                <a:latin typeface="Comic Sans MS" panose="030F0702030302020204" pitchFamily="66" charset="0"/>
              </a:rPr>
              <a:t>de l’arbre et </a:t>
            </a:r>
            <a:r>
              <a:rPr lang="fr-FR" dirty="0">
                <a:solidFill>
                  <a:srgbClr val="FF0000"/>
                </a:solidFill>
                <a:latin typeface="Comic Sans MS" panose="030F0702030302020204" pitchFamily="66" charset="0"/>
              </a:rPr>
              <a:t>nous avons marché </a:t>
            </a:r>
            <a:r>
              <a:rPr lang="fr-FR" dirty="0">
                <a:latin typeface="Comic Sans MS" panose="030F0702030302020204" pitchFamily="66" charset="0"/>
              </a:rPr>
              <a:t>vers cette chose blanche. </a:t>
            </a:r>
          </a:p>
        </p:txBody>
      </p:sp>
      <p:sp>
        <p:nvSpPr>
          <p:cNvPr id="9" name="ZoneTexte 8">
            <a:extLst>
              <a:ext uri="{FF2B5EF4-FFF2-40B4-BE49-F238E27FC236}">
                <a16:creationId xmlns:a16="http://schemas.microsoft.com/office/drawing/2014/main" id="{008CD329-4920-3A56-FD0C-B03F68B6AA8E}"/>
              </a:ext>
            </a:extLst>
          </p:cNvPr>
          <p:cNvSpPr txBox="1"/>
          <p:nvPr/>
        </p:nvSpPr>
        <p:spPr>
          <a:xfrm>
            <a:off x="-102636" y="2707934"/>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Descendre</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3</a:t>
            </a:r>
            <a:r>
              <a:rPr lang="fr-FR" sz="1600" baseline="30000" dirty="0">
                <a:latin typeface="Comic Sans MS" panose="030F0702030302020204" pitchFamily="66" charset="0"/>
                <a:sym typeface="Wingdings" panose="05000000000000000000" pitchFamily="2" charset="2"/>
              </a:rPr>
              <a:t>ème</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être » donc accord</a:t>
            </a:r>
            <a:endParaRPr lang="fr-FR" sz="1600" dirty="0">
              <a:latin typeface="Comic Sans MS" panose="030F0702030302020204" pitchFamily="66" charset="0"/>
            </a:endParaRPr>
          </a:p>
        </p:txBody>
      </p:sp>
      <p:sp>
        <p:nvSpPr>
          <p:cNvPr id="10" name="ZoneTexte 9">
            <a:extLst>
              <a:ext uri="{FF2B5EF4-FFF2-40B4-BE49-F238E27FC236}">
                <a16:creationId xmlns:a16="http://schemas.microsoft.com/office/drawing/2014/main" id="{B6DD916B-7C3B-BE76-A67B-39915E5D3B24}"/>
              </a:ext>
            </a:extLst>
          </p:cNvPr>
          <p:cNvSpPr txBox="1"/>
          <p:nvPr/>
        </p:nvSpPr>
        <p:spPr>
          <a:xfrm>
            <a:off x="3614058" y="2628232"/>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Marcher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11" name="ZoneTexte 10">
            <a:extLst>
              <a:ext uri="{FF2B5EF4-FFF2-40B4-BE49-F238E27FC236}">
                <a16:creationId xmlns:a16="http://schemas.microsoft.com/office/drawing/2014/main" id="{347AEBCB-3226-A960-B843-D5BE02EF5F62}"/>
              </a:ext>
            </a:extLst>
          </p:cNvPr>
          <p:cNvSpPr txBox="1"/>
          <p:nvPr/>
        </p:nvSpPr>
        <p:spPr>
          <a:xfrm>
            <a:off x="329678" y="3753515"/>
            <a:ext cx="11532644" cy="646331"/>
          </a:xfrm>
          <a:prstGeom prst="rect">
            <a:avLst/>
          </a:prstGeom>
          <a:noFill/>
        </p:spPr>
        <p:txBody>
          <a:bodyPr wrap="square">
            <a:spAutoFit/>
          </a:bodyPr>
          <a:lstStyle/>
          <a:p>
            <a:pPr algn="just"/>
            <a:r>
              <a:rPr lang="fr-FR" dirty="0">
                <a:latin typeface="Comic Sans MS" panose="030F0702030302020204" pitchFamily="66" charset="0"/>
              </a:rPr>
              <a:t>En m’approchant, nous avons remarqué que c’était une boule blanche, d’une hauteur et d’une grosseur prodigieuse. </a:t>
            </a:r>
          </a:p>
        </p:txBody>
      </p:sp>
      <p:sp>
        <p:nvSpPr>
          <p:cNvPr id="12" name="ZoneTexte 11">
            <a:extLst>
              <a:ext uri="{FF2B5EF4-FFF2-40B4-BE49-F238E27FC236}">
                <a16:creationId xmlns:a16="http://schemas.microsoft.com/office/drawing/2014/main" id="{7B94129E-CB7C-395E-CA1A-79284A3AA320}"/>
              </a:ext>
            </a:extLst>
          </p:cNvPr>
          <p:cNvSpPr txBox="1"/>
          <p:nvPr/>
        </p:nvSpPr>
        <p:spPr>
          <a:xfrm>
            <a:off x="329678" y="3753515"/>
            <a:ext cx="11532644" cy="646331"/>
          </a:xfrm>
          <a:prstGeom prst="rect">
            <a:avLst/>
          </a:prstGeom>
          <a:noFill/>
        </p:spPr>
        <p:txBody>
          <a:bodyPr wrap="square">
            <a:spAutoFit/>
          </a:bodyPr>
          <a:lstStyle/>
          <a:p>
            <a:pPr algn="just"/>
            <a:r>
              <a:rPr lang="fr-FR" dirty="0">
                <a:latin typeface="Comic Sans MS" panose="030F0702030302020204" pitchFamily="66" charset="0"/>
              </a:rPr>
              <a:t>En m’approchant, </a:t>
            </a:r>
            <a:r>
              <a:rPr lang="fr-FR" dirty="0">
                <a:solidFill>
                  <a:srgbClr val="FF0000"/>
                </a:solidFill>
                <a:latin typeface="Comic Sans MS" panose="030F0702030302020204" pitchFamily="66" charset="0"/>
              </a:rPr>
              <a:t>nous avons remarqué </a:t>
            </a:r>
            <a:r>
              <a:rPr lang="fr-FR" dirty="0">
                <a:latin typeface="Comic Sans MS" panose="030F0702030302020204" pitchFamily="66" charset="0"/>
              </a:rPr>
              <a:t>que c’était une boule blanche, d’une hauteur et d’une grosseur prodigieuse. </a:t>
            </a:r>
          </a:p>
        </p:txBody>
      </p:sp>
      <p:sp>
        <p:nvSpPr>
          <p:cNvPr id="13" name="ZoneTexte 12">
            <a:extLst>
              <a:ext uri="{FF2B5EF4-FFF2-40B4-BE49-F238E27FC236}">
                <a16:creationId xmlns:a16="http://schemas.microsoft.com/office/drawing/2014/main" id="{ECC72407-11F6-A0A0-A44C-C43701CFE3C5}"/>
              </a:ext>
            </a:extLst>
          </p:cNvPr>
          <p:cNvSpPr txBox="1"/>
          <p:nvPr/>
        </p:nvSpPr>
        <p:spPr>
          <a:xfrm>
            <a:off x="1956319" y="4107458"/>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Remarquer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1</a:t>
            </a:r>
            <a:r>
              <a:rPr lang="fr-FR" sz="1600" baseline="30000" dirty="0">
                <a:latin typeface="Comic Sans MS" panose="030F0702030302020204" pitchFamily="66" charset="0"/>
                <a:sym typeface="Wingdings" panose="05000000000000000000" pitchFamily="2" charset="2"/>
              </a:rPr>
              <a:t>er</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
        <p:nvSpPr>
          <p:cNvPr id="14" name="ZoneTexte 13">
            <a:extLst>
              <a:ext uri="{FF2B5EF4-FFF2-40B4-BE49-F238E27FC236}">
                <a16:creationId xmlns:a16="http://schemas.microsoft.com/office/drawing/2014/main" id="{196500A6-AA56-E6D3-5A07-4501469955BA}"/>
              </a:ext>
            </a:extLst>
          </p:cNvPr>
          <p:cNvSpPr txBox="1"/>
          <p:nvPr/>
        </p:nvSpPr>
        <p:spPr>
          <a:xfrm>
            <a:off x="329678" y="5386748"/>
            <a:ext cx="11532644" cy="646331"/>
          </a:xfrm>
          <a:prstGeom prst="rect">
            <a:avLst/>
          </a:prstGeom>
          <a:noFill/>
        </p:spPr>
        <p:txBody>
          <a:bodyPr wrap="square">
            <a:spAutoFit/>
          </a:bodyPr>
          <a:lstStyle/>
          <a:p>
            <a:pPr algn="just"/>
            <a:r>
              <a:rPr lang="fr-FR" dirty="0">
                <a:latin typeface="Comic Sans MS" panose="030F0702030302020204" pitchFamily="66" charset="0"/>
              </a:rPr>
              <a:t>Soudain, l’air s’est assombri et en levant les yeux, nous avons vu un oiseau de taille extraordinaire qui planait au-dessus de ma tête. </a:t>
            </a:r>
          </a:p>
        </p:txBody>
      </p:sp>
      <p:sp>
        <p:nvSpPr>
          <p:cNvPr id="15" name="ZoneTexte 14">
            <a:extLst>
              <a:ext uri="{FF2B5EF4-FFF2-40B4-BE49-F238E27FC236}">
                <a16:creationId xmlns:a16="http://schemas.microsoft.com/office/drawing/2014/main" id="{9DC511BA-01F0-2DDE-C7CD-80E2CB50A657}"/>
              </a:ext>
            </a:extLst>
          </p:cNvPr>
          <p:cNvSpPr txBox="1"/>
          <p:nvPr/>
        </p:nvSpPr>
        <p:spPr>
          <a:xfrm>
            <a:off x="329678" y="5386748"/>
            <a:ext cx="11532644" cy="646331"/>
          </a:xfrm>
          <a:prstGeom prst="rect">
            <a:avLst/>
          </a:prstGeom>
          <a:noFill/>
        </p:spPr>
        <p:txBody>
          <a:bodyPr wrap="square">
            <a:spAutoFit/>
          </a:bodyPr>
          <a:lstStyle/>
          <a:p>
            <a:pPr algn="just"/>
            <a:r>
              <a:rPr lang="fr-FR" dirty="0">
                <a:latin typeface="Comic Sans MS" panose="030F0702030302020204" pitchFamily="66" charset="0"/>
              </a:rPr>
              <a:t>Soudain, l’air s’est assombri et en levant les yeux, </a:t>
            </a:r>
            <a:r>
              <a:rPr lang="fr-FR" dirty="0">
                <a:solidFill>
                  <a:srgbClr val="FF0000"/>
                </a:solidFill>
                <a:latin typeface="Comic Sans MS" panose="030F0702030302020204" pitchFamily="66" charset="0"/>
              </a:rPr>
              <a:t>nous avons vu </a:t>
            </a:r>
            <a:r>
              <a:rPr lang="fr-FR" dirty="0">
                <a:latin typeface="Comic Sans MS" panose="030F0702030302020204" pitchFamily="66" charset="0"/>
              </a:rPr>
              <a:t>un oiseau de taille extraordinaire qui planait au-dessus de ma tête. </a:t>
            </a:r>
          </a:p>
        </p:txBody>
      </p:sp>
      <p:sp>
        <p:nvSpPr>
          <p:cNvPr id="16" name="ZoneTexte 15">
            <a:extLst>
              <a:ext uri="{FF2B5EF4-FFF2-40B4-BE49-F238E27FC236}">
                <a16:creationId xmlns:a16="http://schemas.microsoft.com/office/drawing/2014/main" id="{57DFCF47-2AB9-D08B-A083-EF9EE5B1DA37}"/>
              </a:ext>
            </a:extLst>
          </p:cNvPr>
          <p:cNvSpPr txBox="1"/>
          <p:nvPr/>
        </p:nvSpPr>
        <p:spPr>
          <a:xfrm>
            <a:off x="4893903" y="5740691"/>
            <a:ext cx="4478694" cy="584775"/>
          </a:xfrm>
          <a:prstGeom prst="rect">
            <a:avLst/>
          </a:prstGeom>
          <a:noFill/>
        </p:spPr>
        <p:txBody>
          <a:bodyPr wrap="square">
            <a:spAutoFit/>
          </a:bodyPr>
          <a:lstStyle/>
          <a:p>
            <a:pPr algn="ctr"/>
            <a:r>
              <a:rPr lang="fr-FR" sz="1600" dirty="0">
                <a:solidFill>
                  <a:srgbClr val="FF0000"/>
                </a:solidFill>
                <a:latin typeface="Comic Sans MS" panose="030F0702030302020204" pitchFamily="66" charset="0"/>
              </a:rPr>
              <a:t>Voir</a:t>
            </a:r>
            <a:r>
              <a:rPr lang="fr-FR" sz="1600" dirty="0">
                <a:latin typeface="Comic Sans MS" panose="030F0702030302020204" pitchFamily="66" charset="0"/>
              </a:rPr>
              <a:t> </a:t>
            </a:r>
            <a:r>
              <a:rPr lang="fr-FR" sz="1600" dirty="0">
                <a:latin typeface="Comic Sans MS" panose="030F0702030302020204" pitchFamily="66" charset="0"/>
                <a:sym typeface="Wingdings" panose="05000000000000000000" pitchFamily="2" charset="2"/>
              </a:rPr>
              <a:t> 3</a:t>
            </a:r>
            <a:r>
              <a:rPr lang="fr-FR" sz="1600" baseline="30000" dirty="0">
                <a:latin typeface="Comic Sans MS" panose="030F0702030302020204" pitchFamily="66" charset="0"/>
                <a:sym typeface="Wingdings" panose="05000000000000000000" pitchFamily="2" charset="2"/>
              </a:rPr>
              <a:t>ème</a:t>
            </a:r>
            <a:r>
              <a:rPr lang="fr-FR" sz="1600" dirty="0">
                <a:latin typeface="Comic Sans MS" panose="030F0702030302020204" pitchFamily="66" charset="0"/>
                <a:sym typeface="Wingdings" panose="05000000000000000000" pitchFamily="2" charset="2"/>
              </a:rPr>
              <a:t> groupe</a:t>
            </a:r>
          </a:p>
          <a:p>
            <a:pPr algn="ctr"/>
            <a:r>
              <a:rPr lang="fr-FR" sz="1600" dirty="0">
                <a:latin typeface="Comic Sans MS" panose="030F0702030302020204" pitchFamily="66" charset="0"/>
                <a:sym typeface="Wingdings" panose="05000000000000000000" pitchFamily="2" charset="2"/>
              </a:rPr>
              <a:t>PC avec « avoir » donc pas d’accord</a:t>
            </a:r>
            <a:endParaRPr lang="fr-FR" sz="1600" dirty="0">
              <a:latin typeface="Comic Sans MS" panose="030F0702030302020204" pitchFamily="66" charset="0"/>
            </a:endParaRPr>
          </a:p>
        </p:txBody>
      </p:sp>
    </p:spTree>
    <p:extLst>
      <p:ext uri="{BB962C8B-B14F-4D97-AF65-F5344CB8AC3E}">
        <p14:creationId xmlns:p14="http://schemas.microsoft.com/office/powerpoint/2010/main" val="37224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 grpId="0"/>
      <p:bldP spid="4" grpId="0"/>
      <p:bldP spid="5" grpId="0"/>
      <p:bldP spid="6" grpId="0"/>
      <p:bldP spid="9" grpId="0"/>
      <p:bldP spid="10" grpId="0"/>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64273-AD90-CB2D-4E6D-93D46D0389C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A79CD6F-B844-7D0C-80F2-61470D906AE5}"/>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F73C9687-C549-F417-F5BC-307DA3592D55}"/>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E1DA0579-1CB6-BEAF-96A0-F8062383FEAC}"/>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E87C9A35-6055-C541-B9D1-4C5588038B72}"/>
              </a:ext>
            </a:extLst>
          </p:cNvPr>
          <p:cNvSpPr txBox="1"/>
          <p:nvPr/>
        </p:nvSpPr>
        <p:spPr>
          <a:xfrm>
            <a:off x="329678" y="656977"/>
            <a:ext cx="11762794" cy="3416320"/>
          </a:xfrm>
          <a:prstGeom prst="rect">
            <a:avLst/>
          </a:prstGeom>
          <a:noFill/>
        </p:spPr>
        <p:txBody>
          <a:bodyPr wrap="square" rtlCol="0">
            <a:spAutoFit/>
          </a:bodyPr>
          <a:lstStyle/>
          <a:p>
            <a:pPr algn="just"/>
            <a:r>
              <a:rPr lang="fr-FR" dirty="0">
                <a:latin typeface="Comic Sans MS" panose="030F0702030302020204" pitchFamily="66" charset="0"/>
              </a:rPr>
              <a:t>C’était un Roc, un oiseau immense et fabuleux bien connu des marins.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L’oiseau dont les pattes étaient aussi grosses que des troncs d’arbre est venu se poser sur la boule.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Cette énorme boule, c’était son œuf !</a:t>
            </a:r>
          </a:p>
        </p:txBody>
      </p:sp>
      <p:sp>
        <p:nvSpPr>
          <p:cNvPr id="43" name="ZoneTexte 42">
            <a:extLst>
              <a:ext uri="{FF2B5EF4-FFF2-40B4-BE49-F238E27FC236}">
                <a16:creationId xmlns:a16="http://schemas.microsoft.com/office/drawing/2014/main" id="{63A683E3-49EA-AEAF-761A-E7B599454800}"/>
              </a:ext>
            </a:extLst>
          </p:cNvPr>
          <p:cNvSpPr txBox="1"/>
          <p:nvPr/>
        </p:nvSpPr>
        <p:spPr>
          <a:xfrm>
            <a:off x="329678" y="1049868"/>
            <a:ext cx="9128450" cy="369332"/>
          </a:xfrm>
          <a:prstGeom prst="rect">
            <a:avLst/>
          </a:prstGeom>
          <a:noFill/>
        </p:spPr>
        <p:txBody>
          <a:bodyPr wrap="square">
            <a:spAutoFit/>
          </a:bodyPr>
          <a:lstStyle/>
          <a:p>
            <a:pPr algn="just"/>
            <a:r>
              <a:rPr lang="fr-FR" dirty="0">
                <a:latin typeface="Comic Sans MS" panose="030F0702030302020204" pitchFamily="66" charset="0"/>
              </a:rPr>
              <a:t>C’était un Roc, un oiseau immense et fabuleux bien connu des marins. </a:t>
            </a:r>
          </a:p>
        </p:txBody>
      </p:sp>
      <p:sp>
        <p:nvSpPr>
          <p:cNvPr id="3" name="ZoneTexte 2">
            <a:extLst>
              <a:ext uri="{FF2B5EF4-FFF2-40B4-BE49-F238E27FC236}">
                <a16:creationId xmlns:a16="http://schemas.microsoft.com/office/drawing/2014/main" id="{466752F7-9526-E5FA-94CD-B89BA94E7D19}"/>
              </a:ext>
            </a:extLst>
          </p:cNvPr>
          <p:cNvSpPr txBox="1"/>
          <p:nvPr/>
        </p:nvSpPr>
        <p:spPr>
          <a:xfrm>
            <a:off x="329677" y="2376916"/>
            <a:ext cx="11305595" cy="369332"/>
          </a:xfrm>
          <a:prstGeom prst="rect">
            <a:avLst/>
          </a:prstGeom>
          <a:noFill/>
        </p:spPr>
        <p:txBody>
          <a:bodyPr wrap="square">
            <a:spAutoFit/>
          </a:bodyPr>
          <a:lstStyle/>
          <a:p>
            <a:pPr algn="just"/>
            <a:r>
              <a:rPr lang="fr-FR">
                <a:latin typeface="Comic Sans MS" panose="030F0702030302020204" pitchFamily="66" charset="0"/>
              </a:rPr>
              <a:t>L’oiseau dont les pattes étaient aussi grosses que des troncs d’arbre est venu se poser sur la boule. </a:t>
            </a:r>
            <a:endParaRPr lang="fr-FR" dirty="0">
              <a:latin typeface="Comic Sans MS" panose="030F0702030302020204" pitchFamily="66" charset="0"/>
            </a:endParaRPr>
          </a:p>
        </p:txBody>
      </p:sp>
      <p:sp>
        <p:nvSpPr>
          <p:cNvPr id="5" name="ZoneTexte 4">
            <a:extLst>
              <a:ext uri="{FF2B5EF4-FFF2-40B4-BE49-F238E27FC236}">
                <a16:creationId xmlns:a16="http://schemas.microsoft.com/office/drawing/2014/main" id="{9B6C1702-960B-B261-12B7-784F82671EF0}"/>
              </a:ext>
            </a:extLst>
          </p:cNvPr>
          <p:cNvSpPr txBox="1"/>
          <p:nvPr/>
        </p:nvSpPr>
        <p:spPr>
          <a:xfrm>
            <a:off x="329676" y="4004522"/>
            <a:ext cx="8665033" cy="369332"/>
          </a:xfrm>
          <a:prstGeom prst="rect">
            <a:avLst/>
          </a:prstGeom>
          <a:noFill/>
        </p:spPr>
        <p:txBody>
          <a:bodyPr wrap="square">
            <a:spAutoFit/>
          </a:bodyPr>
          <a:lstStyle/>
          <a:p>
            <a:pPr algn="just"/>
            <a:r>
              <a:rPr lang="fr-FR" dirty="0">
                <a:latin typeface="Comic Sans MS" panose="030F0702030302020204" pitchFamily="66" charset="0"/>
              </a:rPr>
              <a:t>Cette énorme boule, c’était son œuf !</a:t>
            </a:r>
          </a:p>
        </p:txBody>
      </p:sp>
    </p:spTree>
    <p:extLst>
      <p:ext uri="{BB962C8B-B14F-4D97-AF65-F5344CB8AC3E}">
        <p14:creationId xmlns:p14="http://schemas.microsoft.com/office/powerpoint/2010/main" val="34012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Exercice sur le cahier du jour</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2" name="ZoneTexte 11">
            <a:extLst>
              <a:ext uri="{FF2B5EF4-FFF2-40B4-BE49-F238E27FC236}">
                <a16:creationId xmlns:a16="http://schemas.microsoft.com/office/drawing/2014/main" id="{E1859BBF-FACB-2ECF-F783-6883D15158E8}"/>
              </a:ext>
            </a:extLst>
          </p:cNvPr>
          <p:cNvSpPr txBox="1"/>
          <p:nvPr/>
        </p:nvSpPr>
        <p:spPr>
          <a:xfrm>
            <a:off x="541175" y="2019821"/>
            <a:ext cx="11405895" cy="4401205"/>
          </a:xfrm>
          <a:prstGeom prst="rect">
            <a:avLst/>
          </a:prstGeom>
          <a:noFill/>
        </p:spPr>
        <p:txBody>
          <a:bodyPr wrap="square" rtlCol="0">
            <a:spAutoFit/>
          </a:bodyPr>
          <a:lstStyle/>
          <a:p>
            <a:pPr algn="just"/>
            <a:r>
              <a:rPr lang="fr-FR" sz="4000" dirty="0">
                <a:effectLst/>
                <a:latin typeface="Comic Sans MS" panose="030F0702030302020204" pitchFamily="66" charset="0"/>
                <a:ea typeface="Times New Roman" panose="02020603050405020304" pitchFamily="18" charset="0"/>
                <a:cs typeface="Times New Roman" panose="02020603050405020304" pitchFamily="18" charset="0"/>
              </a:rPr>
              <a:t>J’ai oublié mon livre de lecture à l’école, j’ai fait demi-tour pour aller le chercher. </a:t>
            </a:r>
          </a:p>
          <a:p>
            <a:pPr algn="just"/>
            <a:r>
              <a:rPr lang="fr-FR" sz="4000" dirty="0">
                <a:effectLst/>
                <a:latin typeface="Comic Sans MS" panose="030F0702030302020204" pitchFamily="66" charset="0"/>
                <a:ea typeface="Times New Roman" panose="02020603050405020304" pitchFamily="18" charset="0"/>
                <a:cs typeface="Times New Roman" panose="02020603050405020304" pitchFamily="18" charset="0"/>
              </a:rPr>
              <a:t>À la maison, j’ai gouté. Puis j’ai regardé la télévision.</a:t>
            </a:r>
          </a:p>
          <a:p>
            <a:pPr algn="just"/>
            <a:r>
              <a:rPr lang="fr-FR" sz="4000" dirty="0">
                <a:effectLst/>
                <a:latin typeface="Comic Sans MS" panose="030F0702030302020204" pitchFamily="66" charset="0"/>
                <a:ea typeface="Times New Roman" panose="02020603050405020304" pitchFamily="18" charset="0"/>
                <a:cs typeface="Times New Roman" panose="02020603050405020304" pitchFamily="18" charset="0"/>
              </a:rPr>
              <a:t>Je me suis endormi. </a:t>
            </a:r>
          </a:p>
          <a:p>
            <a:pPr algn="just"/>
            <a:endParaRPr lang="fr-FR" sz="4000" dirty="0">
              <a:effectLst/>
              <a:latin typeface="Comic Sans MS" panose="030F0702030302020204" pitchFamily="66" charset="0"/>
              <a:ea typeface="Times New Roman" panose="02020603050405020304" pitchFamily="18" charset="0"/>
              <a:cs typeface="Times New Roman" panose="02020603050405020304" pitchFamily="18" charset="0"/>
            </a:endParaRPr>
          </a:p>
          <a:p>
            <a:pPr algn="just"/>
            <a:r>
              <a:rPr lang="fr-FR" sz="4000" dirty="0">
                <a:effectLst/>
                <a:latin typeface="Comic Sans MS" panose="030F0702030302020204" pitchFamily="66" charset="0"/>
                <a:ea typeface="Times New Roman" panose="02020603050405020304" pitchFamily="18" charset="0"/>
                <a:cs typeface="Times New Roman" panose="02020603050405020304" pitchFamily="18" charset="0"/>
              </a:rPr>
              <a:t>Je me suis réveillé à l’heure de diner. </a:t>
            </a:r>
            <a:endParaRPr lang="fr-FR" sz="4000" dirty="0">
              <a:effectLst/>
              <a:latin typeface="Comic Sans MS" panose="030F0702030302020204" pitchFamily="66" charset="0"/>
              <a:ea typeface="Times New Roman" panose="02020603050405020304" pitchFamily="18" charset="0"/>
            </a:endParaRPr>
          </a:p>
        </p:txBody>
      </p:sp>
      <p:sp>
        <p:nvSpPr>
          <p:cNvPr id="11" name="ZoneTexte 10">
            <a:extLst>
              <a:ext uri="{FF2B5EF4-FFF2-40B4-BE49-F238E27FC236}">
                <a16:creationId xmlns:a16="http://schemas.microsoft.com/office/drawing/2014/main" id="{80BECE37-878F-7E86-14A1-945815BF520D}"/>
              </a:ext>
            </a:extLst>
          </p:cNvPr>
          <p:cNvSpPr txBox="1"/>
          <p:nvPr/>
        </p:nvSpPr>
        <p:spPr>
          <a:xfrm>
            <a:off x="1496010" y="581392"/>
            <a:ext cx="9703837" cy="584775"/>
          </a:xfrm>
          <a:prstGeom prst="rect">
            <a:avLst/>
          </a:prstGeom>
          <a:noFill/>
        </p:spPr>
        <p:txBody>
          <a:bodyPr wrap="square" rtlCol="0">
            <a:spAutoFit/>
          </a:bodyPr>
          <a:lstStyle/>
          <a:p>
            <a:pPr algn="ctr"/>
            <a:r>
              <a:rPr lang="fr-FR" sz="3200" u="sng" dirty="0">
                <a:solidFill>
                  <a:srgbClr val="FF0000"/>
                </a:solidFill>
                <a:latin typeface="Comic Sans MS" panose="030F0702030302020204" pitchFamily="66" charset="0"/>
              </a:rPr>
              <a:t>Conjugaison</a:t>
            </a:r>
          </a:p>
        </p:txBody>
      </p:sp>
      <p:sp>
        <p:nvSpPr>
          <p:cNvPr id="16" name="ZoneTexte 15">
            <a:extLst>
              <a:ext uri="{FF2B5EF4-FFF2-40B4-BE49-F238E27FC236}">
                <a16:creationId xmlns:a16="http://schemas.microsoft.com/office/drawing/2014/main" id="{9FCDF9C9-B976-7AC7-F610-8ABF28674255}"/>
              </a:ext>
            </a:extLst>
          </p:cNvPr>
          <p:cNvSpPr txBox="1"/>
          <p:nvPr/>
        </p:nvSpPr>
        <p:spPr>
          <a:xfrm>
            <a:off x="315687" y="1371329"/>
            <a:ext cx="12064481" cy="584775"/>
          </a:xfrm>
          <a:prstGeom prst="rect">
            <a:avLst/>
          </a:prstGeom>
          <a:noFill/>
        </p:spPr>
        <p:txBody>
          <a:bodyPr wrap="square" rtlCol="0">
            <a:spAutoFit/>
          </a:bodyPr>
          <a:lstStyle/>
          <a:p>
            <a:pPr algn="just"/>
            <a:r>
              <a:rPr lang="fr-FR" sz="3200" u="sng" dirty="0">
                <a:solidFill>
                  <a:srgbClr val="FF0000"/>
                </a:solidFill>
                <a:latin typeface="Comic Sans MS" panose="030F0702030302020204" pitchFamily="66" charset="0"/>
              </a:rPr>
              <a:t>Ecrire en remplaçant </a:t>
            </a:r>
            <a:r>
              <a:rPr lang="fr-FR" sz="3200" dirty="0">
                <a:solidFill>
                  <a:srgbClr val="FF0000"/>
                </a:solidFill>
                <a:latin typeface="Comic Sans MS" panose="030F0702030302020204" pitchFamily="66" charset="0"/>
              </a:rPr>
              <a:t>« je » </a:t>
            </a:r>
            <a:r>
              <a:rPr lang="fr-FR" sz="3200" u="sng" dirty="0">
                <a:solidFill>
                  <a:srgbClr val="FF0000"/>
                </a:solidFill>
                <a:latin typeface="Comic Sans MS" panose="030F0702030302020204" pitchFamily="66" charset="0"/>
              </a:rPr>
              <a:t>par </a:t>
            </a:r>
            <a:r>
              <a:rPr lang="fr-FR" sz="3200" dirty="0">
                <a:solidFill>
                  <a:srgbClr val="FF0000"/>
                </a:solidFill>
                <a:latin typeface="Comic Sans MS" panose="030F0702030302020204" pitchFamily="66" charset="0"/>
              </a:rPr>
              <a:t>« nous »</a:t>
            </a:r>
          </a:p>
        </p:txBody>
      </p:sp>
      <p:sp>
        <p:nvSpPr>
          <p:cNvPr id="3" name="Zone de texte 2">
            <a:extLst>
              <a:ext uri="{FF2B5EF4-FFF2-40B4-BE49-F238E27FC236}">
                <a16:creationId xmlns:a16="http://schemas.microsoft.com/office/drawing/2014/main" id="{C32CE95B-0326-5018-BCD6-EF76A725D075}"/>
              </a:ext>
            </a:extLst>
          </p:cNvPr>
          <p:cNvSpPr txBox="1">
            <a:spLocks noChangeArrowheads="1"/>
          </p:cNvSpPr>
          <p:nvPr/>
        </p:nvSpPr>
        <p:spPr bwMode="auto">
          <a:xfrm rot="16200000">
            <a:off x="4368945" y="-2197507"/>
            <a:ext cx="3360800" cy="11795453"/>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20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CM1/CM2</a:t>
            </a:r>
            <a:endParaRPr lang="fr-FR" sz="1100" dirty="0">
              <a:effectLst/>
              <a:latin typeface="Calibri" panose="020F0502020204030204" pitchFamily="34" charset="0"/>
              <a:ea typeface="Calibri" panose="020F0502020204030204" pitchFamily="34" charset="0"/>
            </a:endParaRPr>
          </a:p>
        </p:txBody>
      </p:sp>
      <p:sp>
        <p:nvSpPr>
          <p:cNvPr id="4" name="Zone de texte 2">
            <a:extLst>
              <a:ext uri="{FF2B5EF4-FFF2-40B4-BE49-F238E27FC236}">
                <a16:creationId xmlns:a16="http://schemas.microsoft.com/office/drawing/2014/main" id="{B98A3ED3-6313-EB2F-4741-C37E28D3C9FC}"/>
              </a:ext>
            </a:extLst>
          </p:cNvPr>
          <p:cNvSpPr txBox="1">
            <a:spLocks noChangeArrowheads="1"/>
          </p:cNvSpPr>
          <p:nvPr/>
        </p:nvSpPr>
        <p:spPr bwMode="auto">
          <a:xfrm rot="16200000">
            <a:off x="5488753" y="149535"/>
            <a:ext cx="1121182" cy="11795454"/>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20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8136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noir, obscurité&#10;&#10;Description générée automatiquement">
            <a:extLst>
              <a:ext uri="{FF2B5EF4-FFF2-40B4-BE49-F238E27FC236}">
                <a16:creationId xmlns:a16="http://schemas.microsoft.com/office/drawing/2014/main" id="{C77E25FD-7209-EDC5-1F54-3336230D2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1176" cy="6858000"/>
          </a:xfrm>
          <a:prstGeom prst="rect">
            <a:avLst/>
          </a:prstGeom>
        </p:spPr>
      </p:pic>
      <p:sp>
        <p:nvSpPr>
          <p:cNvPr id="19" name="Rectangle 18">
            <a:extLst>
              <a:ext uri="{FF2B5EF4-FFF2-40B4-BE49-F238E27FC236}">
                <a16:creationId xmlns:a16="http://schemas.microsoft.com/office/drawing/2014/main" id="{661934BB-1917-1784-E881-38B17AAAC8A9}"/>
              </a:ext>
            </a:extLst>
          </p:cNvPr>
          <p:cNvSpPr/>
          <p:nvPr/>
        </p:nvSpPr>
        <p:spPr>
          <a:xfrm>
            <a:off x="4133955" y="1241173"/>
            <a:ext cx="4692310" cy="1569660"/>
          </a:xfrm>
          <a:prstGeom prst="rect">
            <a:avLst/>
          </a:prstGeom>
          <a:noFill/>
        </p:spPr>
        <p:txBody>
          <a:bodyPr wrap="none" lIns="91440" tIns="45720" rIns="91440" bIns="45720">
            <a:spAutoFit/>
          </a:bodyPr>
          <a:lstStyle/>
          <a:p>
            <a:pPr algn="ctr"/>
            <a:r>
              <a:rPr lang="fr-FR" sz="9600" b="1" cap="none" spc="0" dirty="0">
                <a:ln w="22225">
                  <a:solidFill>
                    <a:schemeClr val="accent2"/>
                  </a:solidFill>
                  <a:prstDash val="solid"/>
                </a:ln>
                <a:solidFill>
                  <a:schemeClr val="accent2">
                    <a:lumMod val="40000"/>
                    <a:lumOff val="60000"/>
                  </a:schemeClr>
                </a:solidFill>
                <a:effectLst/>
              </a:rPr>
              <a:t>Séance 2</a:t>
            </a:r>
          </a:p>
        </p:txBody>
      </p:sp>
      <p:sp>
        <p:nvSpPr>
          <p:cNvPr id="20" name="Zone de texte 2">
            <a:extLst>
              <a:ext uri="{FF2B5EF4-FFF2-40B4-BE49-F238E27FC236}">
                <a16:creationId xmlns:a16="http://schemas.microsoft.com/office/drawing/2014/main" id="{77703F7F-2B65-ECDF-4866-99B9F183DA0E}"/>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
        <p:nvSpPr>
          <p:cNvPr id="2" name="CustomShape 3">
            <a:extLst>
              <a:ext uri="{FF2B5EF4-FFF2-40B4-BE49-F238E27FC236}">
                <a16:creationId xmlns:a16="http://schemas.microsoft.com/office/drawing/2014/main" id="{5CD3901A-0B0F-8D2E-20B3-F7984EFC2AB3}"/>
              </a:ext>
            </a:extLst>
          </p:cNvPr>
          <p:cNvSpPr/>
          <p:nvPr/>
        </p:nvSpPr>
        <p:spPr>
          <a:xfrm>
            <a:off x="3480813" y="2600893"/>
            <a:ext cx="6176371" cy="828107"/>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ctr">
              <a:lnSpc>
                <a:spcPct val="100000"/>
              </a:lnSpc>
            </a:pPr>
            <a:r>
              <a:rPr lang="fr-FR" sz="2400" b="1" dirty="0">
                <a:ln w="22225">
                  <a:solidFill>
                    <a:sysClr val="windowText" lastClr="000000"/>
                  </a:solidFill>
                  <a:prstDash val="solid"/>
                </a:ln>
                <a:solidFill>
                  <a:schemeClr val="accent2">
                    <a:lumMod val="40000"/>
                    <a:lumOff val="60000"/>
                  </a:schemeClr>
                </a:solidFill>
                <a:latin typeface="Comic Sans MS" panose="030F0702030302020204" pitchFamily="66" charset="0"/>
              </a:rPr>
              <a:t>Structuration: le passé composé avec l’auxiliaire être</a:t>
            </a:r>
          </a:p>
        </p:txBody>
      </p:sp>
    </p:spTree>
    <p:extLst>
      <p:ext uri="{BB962C8B-B14F-4D97-AF65-F5344CB8AC3E}">
        <p14:creationId xmlns:p14="http://schemas.microsoft.com/office/powerpoint/2010/main" val="107636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Activités sur le passé composé avec l’auxiliaire être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8" name="ZoneTexte 37">
            <a:extLst>
              <a:ext uri="{FF2B5EF4-FFF2-40B4-BE49-F238E27FC236}">
                <a16:creationId xmlns:a16="http://schemas.microsoft.com/office/drawing/2014/main" id="{EDD45260-11C8-E3CA-7BE3-36A46C04BF8D}"/>
              </a:ext>
            </a:extLst>
          </p:cNvPr>
          <p:cNvSpPr txBox="1"/>
          <p:nvPr/>
        </p:nvSpPr>
        <p:spPr>
          <a:xfrm>
            <a:off x="4515766" y="5846557"/>
            <a:ext cx="2706378" cy="338554"/>
          </a:xfrm>
          <a:prstGeom prst="rect">
            <a:avLst/>
          </a:prstGeom>
          <a:noFill/>
        </p:spPr>
        <p:txBody>
          <a:bodyPr wrap="square" rtlCol="0">
            <a:spAutoFit/>
          </a:bodyPr>
          <a:lstStyle/>
          <a:p>
            <a:pPr algn="ctr"/>
            <a:r>
              <a:rPr lang="fr-FR" sz="1600" b="1" i="1" dirty="0">
                <a:latin typeface="Comic Sans MS" panose="030F0702030302020204" pitchFamily="66" charset="0"/>
              </a:rPr>
              <a:t>Soulignez les verbes</a:t>
            </a:r>
          </a:p>
        </p:txBody>
      </p:sp>
      <p:sp>
        <p:nvSpPr>
          <p:cNvPr id="13" name="ZoneTexte 12">
            <a:extLst>
              <a:ext uri="{FF2B5EF4-FFF2-40B4-BE49-F238E27FC236}">
                <a16:creationId xmlns:a16="http://schemas.microsoft.com/office/drawing/2014/main" id="{D506C043-FBAC-EAB9-CA90-EF391DA70110}"/>
              </a:ext>
            </a:extLst>
          </p:cNvPr>
          <p:cNvSpPr txBox="1"/>
          <p:nvPr/>
        </p:nvSpPr>
        <p:spPr>
          <a:xfrm>
            <a:off x="92523" y="517675"/>
            <a:ext cx="11839004" cy="5542799"/>
          </a:xfrm>
          <a:prstGeom prst="rect">
            <a:avLst/>
          </a:prstGeom>
          <a:noFill/>
        </p:spPr>
        <p:txBody>
          <a:bodyPr wrap="square" rtlCol="0">
            <a:spAutoFit/>
          </a:bodyPr>
          <a:lstStyle/>
          <a:p>
            <a:pPr algn="just">
              <a:lnSpc>
                <a:spcPct val="200000"/>
              </a:lnSpc>
            </a:pPr>
            <a:r>
              <a:rPr lang="fr-FR" sz="2000" dirty="0">
                <a:latin typeface="Comic Sans MS" panose="030F0702030302020204" pitchFamily="66" charset="0"/>
              </a:rPr>
              <a:t>Je suis retourné dans la jungle en courant. Nous sommes retournés dans la jungle en courant. Ils sont retournés dans la jungle en courant.</a:t>
            </a:r>
          </a:p>
          <a:p>
            <a:pPr algn="just">
              <a:lnSpc>
                <a:spcPct val="200000"/>
              </a:lnSpc>
            </a:pPr>
            <a:r>
              <a:rPr lang="fr-FR" sz="2000" dirty="0">
                <a:latin typeface="Comic Sans MS" panose="030F0702030302020204" pitchFamily="66" charset="0"/>
              </a:rPr>
              <a:t>Un matin, il est allé sur le port de Bassora. Un matin, ils sont allés sur le port de Bassora.</a:t>
            </a:r>
          </a:p>
          <a:p>
            <a:pPr algn="just">
              <a:lnSpc>
                <a:spcPct val="200000"/>
              </a:lnSpc>
            </a:pPr>
            <a:r>
              <a:rPr lang="fr-FR" sz="2000" dirty="0">
                <a:latin typeface="Comic Sans MS" panose="030F0702030302020204" pitchFamily="66" charset="0"/>
              </a:rPr>
              <a:t>Il est monté à bord d’un navire. Ils sont montés à bord d’un navire.</a:t>
            </a:r>
          </a:p>
          <a:p>
            <a:pPr algn="just">
              <a:lnSpc>
                <a:spcPct val="200000"/>
              </a:lnSpc>
            </a:pPr>
            <a:r>
              <a:rPr lang="fr-FR" sz="2000" dirty="0">
                <a:latin typeface="Comic Sans MS" panose="030F0702030302020204" pitchFamily="66" charset="0"/>
              </a:rPr>
              <a:t>Un jour, le navire est passé près d’une petite ile très verte. </a:t>
            </a:r>
          </a:p>
          <a:p>
            <a:pPr algn="just">
              <a:lnSpc>
                <a:spcPct val="200000"/>
              </a:lnSpc>
            </a:pPr>
            <a:r>
              <a:rPr lang="fr-FR" sz="2000" dirty="0">
                <a:latin typeface="Comic Sans MS" panose="030F0702030302020204" pitchFamily="66" charset="0"/>
              </a:rPr>
              <a:t>Le vent est tombé.</a:t>
            </a:r>
          </a:p>
          <a:p>
            <a:pPr algn="just">
              <a:lnSpc>
                <a:spcPct val="200000"/>
              </a:lnSpc>
            </a:pPr>
            <a:r>
              <a:rPr lang="fr-FR" sz="2000" dirty="0">
                <a:latin typeface="Comic Sans MS" panose="030F0702030302020204" pitchFamily="66" charset="0"/>
              </a:rPr>
              <a:t>Au matin, il est arrivé sur une ile. Au matin, ils sont arrivés sur une ile. </a:t>
            </a:r>
          </a:p>
          <a:p>
            <a:pPr algn="just">
              <a:lnSpc>
                <a:spcPct val="200000"/>
              </a:lnSpc>
            </a:pPr>
            <a:r>
              <a:rPr lang="fr-FR" sz="2000" dirty="0">
                <a:latin typeface="Comic Sans MS" panose="030F0702030302020204" pitchFamily="66" charset="0"/>
              </a:rPr>
              <a:t>Je suis revenu sur le port. Nous sommes revenus sur le port.</a:t>
            </a:r>
          </a:p>
          <a:p>
            <a:pPr algn="just">
              <a:lnSpc>
                <a:spcPct val="200000"/>
              </a:lnSpc>
            </a:pPr>
            <a:r>
              <a:rPr lang="fr-FR" sz="2000" dirty="0">
                <a:latin typeface="Comic Sans MS" panose="030F0702030302020204" pitchFamily="66" charset="0"/>
              </a:rPr>
              <a:t>Le navire est arrivé. </a:t>
            </a:r>
          </a:p>
        </p:txBody>
      </p:sp>
      <p:cxnSp>
        <p:nvCxnSpPr>
          <p:cNvPr id="15" name="Connecteur droit 14">
            <a:extLst>
              <a:ext uri="{FF2B5EF4-FFF2-40B4-BE49-F238E27FC236}">
                <a16:creationId xmlns:a16="http://schemas.microsoft.com/office/drawing/2014/main" id="{172B3C4D-8748-38CD-D4CC-9F9D5761C1A5}"/>
              </a:ext>
            </a:extLst>
          </p:cNvPr>
          <p:cNvCxnSpPr>
            <a:cxnSpLocks/>
          </p:cNvCxnSpPr>
          <p:nvPr/>
        </p:nvCxnSpPr>
        <p:spPr>
          <a:xfrm>
            <a:off x="559837" y="1091682"/>
            <a:ext cx="1595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D023279-A66E-7853-C5B9-C26F9789115E}"/>
              </a:ext>
            </a:extLst>
          </p:cNvPr>
          <p:cNvCxnSpPr>
            <a:cxnSpLocks/>
          </p:cNvCxnSpPr>
          <p:nvPr/>
        </p:nvCxnSpPr>
        <p:spPr>
          <a:xfrm>
            <a:off x="6096000" y="1091682"/>
            <a:ext cx="21149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66CFA8F4-DCD9-5C2E-FA90-3A83D9B1C187}"/>
              </a:ext>
            </a:extLst>
          </p:cNvPr>
          <p:cNvCxnSpPr>
            <a:cxnSpLocks/>
          </p:cNvCxnSpPr>
          <p:nvPr/>
        </p:nvCxnSpPr>
        <p:spPr>
          <a:xfrm>
            <a:off x="161732" y="1710613"/>
            <a:ext cx="1676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62B99756-B947-CD37-A4FF-8A8C0624529B}"/>
              </a:ext>
            </a:extLst>
          </p:cNvPr>
          <p:cNvCxnSpPr>
            <a:cxnSpLocks/>
          </p:cNvCxnSpPr>
          <p:nvPr/>
        </p:nvCxnSpPr>
        <p:spPr>
          <a:xfrm>
            <a:off x="1645298" y="2317103"/>
            <a:ext cx="7526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B0610744-AC85-3C77-B558-FDAC850B4003}"/>
              </a:ext>
            </a:extLst>
          </p:cNvPr>
          <p:cNvCxnSpPr>
            <a:cxnSpLocks/>
          </p:cNvCxnSpPr>
          <p:nvPr/>
        </p:nvCxnSpPr>
        <p:spPr>
          <a:xfrm>
            <a:off x="6873551" y="2317103"/>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53F88A6-36C1-615E-69EA-933692176135}"/>
              </a:ext>
            </a:extLst>
          </p:cNvPr>
          <p:cNvCxnSpPr>
            <a:cxnSpLocks/>
          </p:cNvCxnSpPr>
          <p:nvPr/>
        </p:nvCxnSpPr>
        <p:spPr>
          <a:xfrm>
            <a:off x="460309" y="2926703"/>
            <a:ext cx="11849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0F0FBCD-59C5-C939-1A89-BB4EBF5E56F1}"/>
              </a:ext>
            </a:extLst>
          </p:cNvPr>
          <p:cNvCxnSpPr>
            <a:cxnSpLocks/>
          </p:cNvCxnSpPr>
          <p:nvPr/>
        </p:nvCxnSpPr>
        <p:spPr>
          <a:xfrm>
            <a:off x="4403799" y="2926703"/>
            <a:ext cx="1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130AFD48-0DC2-3496-28DD-DF74423EC6FB}"/>
              </a:ext>
            </a:extLst>
          </p:cNvPr>
          <p:cNvCxnSpPr>
            <a:cxnSpLocks/>
          </p:cNvCxnSpPr>
          <p:nvPr/>
        </p:nvCxnSpPr>
        <p:spPr>
          <a:xfrm>
            <a:off x="2282890" y="3523862"/>
            <a:ext cx="10761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6EB62A94-0179-7BDA-BE49-9EEED60E5DA1}"/>
              </a:ext>
            </a:extLst>
          </p:cNvPr>
          <p:cNvCxnSpPr>
            <a:cxnSpLocks/>
          </p:cNvCxnSpPr>
          <p:nvPr/>
        </p:nvCxnSpPr>
        <p:spPr>
          <a:xfrm>
            <a:off x="1138335" y="4139682"/>
            <a:ext cx="11445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30100A3D-68F9-5214-3586-C57A9DBE91B8}"/>
              </a:ext>
            </a:extLst>
          </p:cNvPr>
          <p:cNvCxnSpPr>
            <a:cxnSpLocks/>
          </p:cNvCxnSpPr>
          <p:nvPr/>
        </p:nvCxnSpPr>
        <p:spPr>
          <a:xfrm>
            <a:off x="1579984" y="4749282"/>
            <a:ext cx="11445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75BF7D86-C286-9E25-8C16-A227AAC5E6E3}"/>
              </a:ext>
            </a:extLst>
          </p:cNvPr>
          <p:cNvCxnSpPr>
            <a:cxnSpLocks/>
          </p:cNvCxnSpPr>
          <p:nvPr/>
        </p:nvCxnSpPr>
        <p:spPr>
          <a:xfrm>
            <a:off x="5728996" y="4749282"/>
            <a:ext cx="14244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BCB38BBE-4B4D-9CFC-EA4A-084EE16B8548}"/>
              </a:ext>
            </a:extLst>
          </p:cNvPr>
          <p:cNvCxnSpPr>
            <a:cxnSpLocks/>
          </p:cNvCxnSpPr>
          <p:nvPr/>
        </p:nvCxnSpPr>
        <p:spPr>
          <a:xfrm>
            <a:off x="566057" y="5337111"/>
            <a:ext cx="12720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5D93347B-E2E2-8622-0D4D-76236DDB4724}"/>
              </a:ext>
            </a:extLst>
          </p:cNvPr>
          <p:cNvCxnSpPr>
            <a:cxnSpLocks/>
          </p:cNvCxnSpPr>
          <p:nvPr/>
        </p:nvCxnSpPr>
        <p:spPr>
          <a:xfrm>
            <a:off x="4043265" y="5337111"/>
            <a:ext cx="18256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2DCCEB90-46B2-9F99-2F98-94BE6B59D96F}"/>
              </a:ext>
            </a:extLst>
          </p:cNvPr>
          <p:cNvCxnSpPr>
            <a:cxnSpLocks/>
          </p:cNvCxnSpPr>
          <p:nvPr/>
        </p:nvCxnSpPr>
        <p:spPr>
          <a:xfrm>
            <a:off x="1324947" y="5971592"/>
            <a:ext cx="11445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77CF94AB-9127-DA8B-0E22-9BAE54D53DD4}"/>
              </a:ext>
            </a:extLst>
          </p:cNvPr>
          <p:cNvSpPr txBox="1"/>
          <p:nvPr/>
        </p:nvSpPr>
        <p:spPr>
          <a:xfrm>
            <a:off x="3909276" y="6185111"/>
            <a:ext cx="4031075" cy="338554"/>
          </a:xfrm>
          <a:prstGeom prst="rect">
            <a:avLst/>
          </a:prstGeom>
          <a:noFill/>
        </p:spPr>
        <p:txBody>
          <a:bodyPr wrap="square" rtlCol="0">
            <a:spAutoFit/>
          </a:bodyPr>
          <a:lstStyle/>
          <a:p>
            <a:pPr algn="ctr"/>
            <a:r>
              <a:rPr lang="fr-FR" sz="1600" b="1" i="1" dirty="0">
                <a:latin typeface="Comic Sans MS" panose="030F0702030302020204" pitchFamily="66" charset="0"/>
              </a:rPr>
              <a:t>« Quel auxiliaire est utilisé ? »</a:t>
            </a:r>
          </a:p>
        </p:txBody>
      </p:sp>
      <p:sp>
        <p:nvSpPr>
          <p:cNvPr id="49" name="ZoneTexte 48">
            <a:extLst>
              <a:ext uri="{FF2B5EF4-FFF2-40B4-BE49-F238E27FC236}">
                <a16:creationId xmlns:a16="http://schemas.microsoft.com/office/drawing/2014/main" id="{60C2E325-B282-5FB1-2656-B20BA044F072}"/>
              </a:ext>
            </a:extLst>
          </p:cNvPr>
          <p:cNvSpPr txBox="1"/>
          <p:nvPr/>
        </p:nvSpPr>
        <p:spPr>
          <a:xfrm>
            <a:off x="6873551" y="6184484"/>
            <a:ext cx="4031075" cy="338554"/>
          </a:xfrm>
          <a:prstGeom prst="rect">
            <a:avLst/>
          </a:prstGeom>
          <a:noFill/>
        </p:spPr>
        <p:txBody>
          <a:bodyPr wrap="square" rtlCol="0">
            <a:spAutoFit/>
          </a:bodyPr>
          <a:lstStyle/>
          <a:p>
            <a:pPr algn="ctr"/>
            <a:r>
              <a:rPr lang="fr-FR" sz="1600" dirty="0">
                <a:solidFill>
                  <a:srgbClr val="FF0000"/>
                </a:solidFill>
                <a:latin typeface="Comic Sans MS" panose="030F0702030302020204" pitchFamily="66" charset="0"/>
              </a:rPr>
              <a:t>L’auxiliaire « être »</a:t>
            </a:r>
          </a:p>
        </p:txBody>
      </p:sp>
      <p:sp>
        <p:nvSpPr>
          <p:cNvPr id="50" name="ZoneTexte 49">
            <a:extLst>
              <a:ext uri="{FF2B5EF4-FFF2-40B4-BE49-F238E27FC236}">
                <a16:creationId xmlns:a16="http://schemas.microsoft.com/office/drawing/2014/main" id="{ADCB49CE-4940-A144-386F-30FCBC87F1B9}"/>
              </a:ext>
            </a:extLst>
          </p:cNvPr>
          <p:cNvSpPr txBox="1"/>
          <p:nvPr/>
        </p:nvSpPr>
        <p:spPr>
          <a:xfrm>
            <a:off x="2789853" y="6499083"/>
            <a:ext cx="5181599" cy="338554"/>
          </a:xfrm>
          <a:prstGeom prst="rect">
            <a:avLst/>
          </a:prstGeom>
          <a:noFill/>
        </p:spPr>
        <p:txBody>
          <a:bodyPr wrap="square" rtlCol="0">
            <a:spAutoFit/>
          </a:bodyPr>
          <a:lstStyle/>
          <a:p>
            <a:pPr algn="ctr"/>
            <a:r>
              <a:rPr lang="fr-FR" sz="1600" b="1" i="1" dirty="0">
                <a:latin typeface="Comic Sans MS" panose="030F0702030302020204" pitchFamily="66" charset="0"/>
              </a:rPr>
              <a:t>« Que se passe-t-il avec l’auxiliaire « </a:t>
            </a:r>
            <a:r>
              <a:rPr lang="fr-FR" sz="1600" b="1" i="1" dirty="0" err="1">
                <a:latin typeface="Comic Sans MS" panose="030F0702030302020204" pitchFamily="66" charset="0"/>
              </a:rPr>
              <a:t>êre</a:t>
            </a:r>
            <a:r>
              <a:rPr lang="fr-FR" sz="1600" b="1" i="1" dirty="0">
                <a:latin typeface="Comic Sans MS" panose="030F0702030302020204" pitchFamily="66" charset="0"/>
              </a:rPr>
              <a:t> » ? »</a:t>
            </a:r>
          </a:p>
        </p:txBody>
      </p:sp>
      <p:sp>
        <p:nvSpPr>
          <p:cNvPr id="51" name="ZoneTexte 50">
            <a:extLst>
              <a:ext uri="{FF2B5EF4-FFF2-40B4-BE49-F238E27FC236}">
                <a16:creationId xmlns:a16="http://schemas.microsoft.com/office/drawing/2014/main" id="{73508C88-1CCC-85C5-F989-DE9484F2EFFE}"/>
              </a:ext>
            </a:extLst>
          </p:cNvPr>
          <p:cNvSpPr txBox="1"/>
          <p:nvPr/>
        </p:nvSpPr>
        <p:spPr>
          <a:xfrm>
            <a:off x="6873550" y="6505467"/>
            <a:ext cx="4031075" cy="338554"/>
          </a:xfrm>
          <a:prstGeom prst="rect">
            <a:avLst/>
          </a:prstGeom>
          <a:noFill/>
        </p:spPr>
        <p:txBody>
          <a:bodyPr wrap="square" rtlCol="0">
            <a:spAutoFit/>
          </a:bodyPr>
          <a:lstStyle/>
          <a:p>
            <a:pPr algn="ctr"/>
            <a:r>
              <a:rPr lang="fr-FR" sz="1600" dirty="0">
                <a:solidFill>
                  <a:srgbClr val="FF0000"/>
                </a:solidFill>
                <a:latin typeface="Comic Sans MS" panose="030F0702030302020204" pitchFamily="66" charset="0"/>
              </a:rPr>
              <a:t>On accorde</a:t>
            </a:r>
          </a:p>
        </p:txBody>
      </p:sp>
      <p:sp>
        <p:nvSpPr>
          <p:cNvPr id="52" name="ZoneTexte 51">
            <a:extLst>
              <a:ext uri="{FF2B5EF4-FFF2-40B4-BE49-F238E27FC236}">
                <a16:creationId xmlns:a16="http://schemas.microsoft.com/office/drawing/2014/main" id="{966DDB7F-911C-7E08-BE1C-147F3AB7CAE5}"/>
              </a:ext>
            </a:extLst>
          </p:cNvPr>
          <p:cNvSpPr txBox="1"/>
          <p:nvPr/>
        </p:nvSpPr>
        <p:spPr>
          <a:xfrm>
            <a:off x="92523" y="525208"/>
            <a:ext cx="11839004" cy="1233928"/>
          </a:xfrm>
          <a:prstGeom prst="rect">
            <a:avLst/>
          </a:prstGeom>
          <a:noFill/>
        </p:spPr>
        <p:txBody>
          <a:bodyPr wrap="square">
            <a:spAutoFit/>
          </a:bodyPr>
          <a:lstStyle/>
          <a:p>
            <a:pPr algn="just">
              <a:lnSpc>
                <a:spcPct val="200000"/>
              </a:lnSpc>
            </a:pPr>
            <a:r>
              <a:rPr lang="fr-FR" sz="2000" dirty="0">
                <a:solidFill>
                  <a:srgbClr val="FF0000"/>
                </a:solidFill>
                <a:latin typeface="Comic Sans MS" panose="030F0702030302020204" pitchFamily="66" charset="0"/>
              </a:rPr>
              <a:t>Je</a:t>
            </a:r>
            <a:r>
              <a:rPr lang="fr-FR" sz="2000" dirty="0">
                <a:latin typeface="Comic Sans MS" panose="030F0702030302020204" pitchFamily="66" charset="0"/>
              </a:rPr>
              <a:t> </a:t>
            </a:r>
            <a:r>
              <a:rPr lang="fr-FR" sz="2000" dirty="0">
                <a:solidFill>
                  <a:srgbClr val="FF0000"/>
                </a:solidFill>
                <a:latin typeface="Comic Sans MS" panose="030F0702030302020204" pitchFamily="66" charset="0"/>
              </a:rPr>
              <a:t>suis</a:t>
            </a:r>
            <a:r>
              <a:rPr lang="fr-FR" sz="2000" dirty="0">
                <a:latin typeface="Comic Sans MS" panose="030F0702030302020204" pitchFamily="66" charset="0"/>
              </a:rPr>
              <a:t> retourn</a:t>
            </a:r>
            <a:r>
              <a:rPr lang="fr-FR" sz="2000" dirty="0">
                <a:solidFill>
                  <a:srgbClr val="FF0000"/>
                </a:solidFill>
                <a:latin typeface="Comic Sans MS" panose="030F0702030302020204" pitchFamily="66" charset="0"/>
              </a:rPr>
              <a:t>é</a:t>
            </a:r>
            <a:r>
              <a:rPr lang="fr-FR" sz="2000" dirty="0">
                <a:latin typeface="Comic Sans MS" panose="030F0702030302020204" pitchFamily="66" charset="0"/>
              </a:rPr>
              <a:t> dans la jungle en courant. </a:t>
            </a:r>
            <a:r>
              <a:rPr lang="fr-FR" sz="2000" dirty="0">
                <a:solidFill>
                  <a:srgbClr val="FF0000"/>
                </a:solidFill>
                <a:latin typeface="Comic Sans MS" panose="030F0702030302020204" pitchFamily="66" charset="0"/>
              </a:rPr>
              <a:t>Nous</a:t>
            </a:r>
            <a:r>
              <a:rPr lang="fr-FR" sz="2000" dirty="0">
                <a:latin typeface="Comic Sans MS" panose="030F0702030302020204" pitchFamily="66" charset="0"/>
              </a:rPr>
              <a:t> </a:t>
            </a:r>
            <a:r>
              <a:rPr lang="fr-FR" sz="2000" dirty="0">
                <a:solidFill>
                  <a:srgbClr val="FF0000"/>
                </a:solidFill>
                <a:latin typeface="Comic Sans MS" panose="030F0702030302020204" pitchFamily="66" charset="0"/>
              </a:rPr>
              <a:t>sommes</a:t>
            </a:r>
            <a:r>
              <a:rPr lang="fr-FR" sz="2000" dirty="0">
                <a:latin typeface="Comic Sans MS" panose="030F0702030302020204" pitchFamily="66" charset="0"/>
              </a:rPr>
              <a:t> retourn</a:t>
            </a:r>
            <a:r>
              <a:rPr lang="fr-FR" sz="2000" dirty="0">
                <a:solidFill>
                  <a:srgbClr val="FF0000"/>
                </a:solidFill>
                <a:latin typeface="Comic Sans MS" panose="030F0702030302020204" pitchFamily="66" charset="0"/>
              </a:rPr>
              <a:t>és</a:t>
            </a:r>
            <a:r>
              <a:rPr lang="fr-FR" sz="2000" dirty="0">
                <a:latin typeface="Comic Sans MS" panose="030F0702030302020204" pitchFamily="66" charset="0"/>
              </a:rPr>
              <a:t> dans la jungle en courant. </a:t>
            </a:r>
            <a:r>
              <a:rPr lang="fr-FR" sz="2000" dirty="0">
                <a:solidFill>
                  <a:srgbClr val="FF0000"/>
                </a:solidFill>
                <a:latin typeface="Comic Sans MS" panose="030F0702030302020204" pitchFamily="66" charset="0"/>
              </a:rPr>
              <a:t>Ils</a:t>
            </a:r>
            <a:r>
              <a:rPr lang="fr-FR" sz="2000" dirty="0">
                <a:latin typeface="Comic Sans MS" panose="030F0702030302020204" pitchFamily="66" charset="0"/>
              </a:rPr>
              <a:t> </a:t>
            </a:r>
            <a:r>
              <a:rPr lang="fr-FR" sz="2000" dirty="0">
                <a:solidFill>
                  <a:srgbClr val="FF0000"/>
                </a:solidFill>
                <a:latin typeface="Comic Sans MS" panose="030F0702030302020204" pitchFamily="66" charset="0"/>
              </a:rPr>
              <a:t>sont</a:t>
            </a:r>
            <a:r>
              <a:rPr lang="fr-FR" sz="2000" dirty="0">
                <a:latin typeface="Comic Sans MS" panose="030F0702030302020204" pitchFamily="66" charset="0"/>
              </a:rPr>
              <a:t> retourn</a:t>
            </a:r>
            <a:r>
              <a:rPr lang="fr-FR" sz="2000" dirty="0">
                <a:solidFill>
                  <a:srgbClr val="FF0000"/>
                </a:solidFill>
                <a:latin typeface="Comic Sans MS" panose="030F0702030302020204" pitchFamily="66" charset="0"/>
              </a:rPr>
              <a:t>és</a:t>
            </a:r>
            <a:r>
              <a:rPr lang="fr-FR" sz="2000" dirty="0">
                <a:latin typeface="Comic Sans MS" panose="030F0702030302020204" pitchFamily="66" charset="0"/>
              </a:rPr>
              <a:t> dans la jungle en courant.</a:t>
            </a:r>
          </a:p>
        </p:txBody>
      </p:sp>
      <p:sp>
        <p:nvSpPr>
          <p:cNvPr id="53" name="ZoneTexte 52">
            <a:extLst>
              <a:ext uri="{FF2B5EF4-FFF2-40B4-BE49-F238E27FC236}">
                <a16:creationId xmlns:a16="http://schemas.microsoft.com/office/drawing/2014/main" id="{EFD0AEF1-3C28-49E2-DD54-EB2A1FDD4A0B}"/>
              </a:ext>
            </a:extLst>
          </p:cNvPr>
          <p:cNvSpPr txBox="1"/>
          <p:nvPr/>
        </p:nvSpPr>
        <p:spPr>
          <a:xfrm>
            <a:off x="92523" y="1740783"/>
            <a:ext cx="11839004" cy="618374"/>
          </a:xfrm>
          <a:prstGeom prst="rect">
            <a:avLst/>
          </a:prstGeom>
          <a:noFill/>
        </p:spPr>
        <p:txBody>
          <a:bodyPr wrap="square">
            <a:spAutoFit/>
          </a:bodyPr>
          <a:lstStyle/>
          <a:p>
            <a:pPr algn="just">
              <a:lnSpc>
                <a:spcPct val="200000"/>
              </a:lnSpc>
            </a:pPr>
            <a:r>
              <a:rPr lang="fr-FR" sz="2000" dirty="0">
                <a:latin typeface="Comic Sans MS" panose="030F0702030302020204" pitchFamily="66" charset="0"/>
              </a:rPr>
              <a:t>Un matin, </a:t>
            </a:r>
            <a:r>
              <a:rPr lang="fr-FR" sz="2000" dirty="0">
                <a:solidFill>
                  <a:srgbClr val="FF0000"/>
                </a:solidFill>
                <a:latin typeface="Comic Sans MS" panose="030F0702030302020204" pitchFamily="66" charset="0"/>
              </a:rPr>
              <a:t>il est </a:t>
            </a:r>
            <a:r>
              <a:rPr lang="fr-FR" sz="2000" dirty="0">
                <a:latin typeface="Comic Sans MS" panose="030F0702030302020204" pitchFamily="66" charset="0"/>
              </a:rPr>
              <a:t>all</a:t>
            </a:r>
            <a:r>
              <a:rPr lang="fr-FR" sz="2000" dirty="0">
                <a:solidFill>
                  <a:srgbClr val="FF0000"/>
                </a:solidFill>
                <a:latin typeface="Comic Sans MS" panose="030F0702030302020204" pitchFamily="66" charset="0"/>
              </a:rPr>
              <a:t>é</a:t>
            </a:r>
            <a:r>
              <a:rPr lang="fr-FR" sz="2000" dirty="0">
                <a:latin typeface="Comic Sans MS" panose="030F0702030302020204" pitchFamily="66" charset="0"/>
              </a:rPr>
              <a:t> sur le port de Bassora. Un matin, </a:t>
            </a:r>
            <a:r>
              <a:rPr lang="fr-FR" sz="2000" dirty="0">
                <a:solidFill>
                  <a:srgbClr val="FF0000"/>
                </a:solidFill>
                <a:latin typeface="Comic Sans MS" panose="030F0702030302020204" pitchFamily="66" charset="0"/>
              </a:rPr>
              <a:t>ils sont </a:t>
            </a:r>
            <a:r>
              <a:rPr lang="fr-FR" sz="2000" dirty="0">
                <a:latin typeface="Comic Sans MS" panose="030F0702030302020204" pitchFamily="66" charset="0"/>
              </a:rPr>
              <a:t>all</a:t>
            </a:r>
            <a:r>
              <a:rPr lang="fr-FR" sz="2000" dirty="0">
                <a:solidFill>
                  <a:srgbClr val="FF0000"/>
                </a:solidFill>
                <a:latin typeface="Comic Sans MS" panose="030F0702030302020204" pitchFamily="66" charset="0"/>
              </a:rPr>
              <a:t>és</a:t>
            </a:r>
            <a:r>
              <a:rPr lang="fr-FR" sz="2000" dirty="0">
                <a:latin typeface="Comic Sans MS" panose="030F0702030302020204" pitchFamily="66" charset="0"/>
              </a:rPr>
              <a:t> sur le port de Bassora.</a:t>
            </a:r>
          </a:p>
        </p:txBody>
      </p:sp>
      <p:sp>
        <p:nvSpPr>
          <p:cNvPr id="54" name="ZoneTexte 53">
            <a:extLst>
              <a:ext uri="{FF2B5EF4-FFF2-40B4-BE49-F238E27FC236}">
                <a16:creationId xmlns:a16="http://schemas.microsoft.com/office/drawing/2014/main" id="{C089BA14-74B6-CE4E-2C17-82CC37CF7E92}"/>
              </a:ext>
            </a:extLst>
          </p:cNvPr>
          <p:cNvSpPr txBox="1"/>
          <p:nvPr/>
        </p:nvSpPr>
        <p:spPr>
          <a:xfrm>
            <a:off x="92523" y="2341579"/>
            <a:ext cx="11839004" cy="618374"/>
          </a:xfrm>
          <a:prstGeom prst="rect">
            <a:avLst/>
          </a:prstGeom>
          <a:noFill/>
        </p:spPr>
        <p:txBody>
          <a:bodyPr wrap="square">
            <a:spAutoFit/>
          </a:bodyPr>
          <a:lstStyle/>
          <a:p>
            <a:pPr algn="just">
              <a:lnSpc>
                <a:spcPct val="200000"/>
              </a:lnSpc>
            </a:pPr>
            <a:r>
              <a:rPr lang="fr-FR" sz="2000" dirty="0">
                <a:solidFill>
                  <a:srgbClr val="FF0000"/>
                </a:solidFill>
                <a:latin typeface="Comic Sans MS" panose="030F0702030302020204" pitchFamily="66" charset="0"/>
              </a:rPr>
              <a:t>Il est </a:t>
            </a:r>
            <a:r>
              <a:rPr lang="fr-FR" sz="2000" dirty="0">
                <a:latin typeface="Comic Sans MS" panose="030F0702030302020204" pitchFamily="66" charset="0"/>
              </a:rPr>
              <a:t>mont</a:t>
            </a:r>
            <a:r>
              <a:rPr lang="fr-FR" sz="2000" dirty="0">
                <a:solidFill>
                  <a:srgbClr val="FF0000"/>
                </a:solidFill>
                <a:latin typeface="Comic Sans MS" panose="030F0702030302020204" pitchFamily="66" charset="0"/>
              </a:rPr>
              <a:t>é</a:t>
            </a:r>
            <a:r>
              <a:rPr lang="fr-FR" sz="2000" dirty="0">
                <a:latin typeface="Comic Sans MS" panose="030F0702030302020204" pitchFamily="66" charset="0"/>
              </a:rPr>
              <a:t> à bord d’un navire. </a:t>
            </a:r>
            <a:r>
              <a:rPr lang="fr-FR" sz="2000" dirty="0">
                <a:solidFill>
                  <a:srgbClr val="FF0000"/>
                </a:solidFill>
                <a:latin typeface="Comic Sans MS" panose="030F0702030302020204" pitchFamily="66" charset="0"/>
              </a:rPr>
              <a:t>Ils sont </a:t>
            </a:r>
            <a:r>
              <a:rPr lang="fr-FR" sz="2000" dirty="0">
                <a:latin typeface="Comic Sans MS" panose="030F0702030302020204" pitchFamily="66" charset="0"/>
              </a:rPr>
              <a:t>mont</a:t>
            </a:r>
            <a:r>
              <a:rPr lang="fr-FR" sz="2000" dirty="0">
                <a:solidFill>
                  <a:srgbClr val="FF0000"/>
                </a:solidFill>
                <a:latin typeface="Comic Sans MS" panose="030F0702030302020204" pitchFamily="66" charset="0"/>
              </a:rPr>
              <a:t>és</a:t>
            </a:r>
            <a:r>
              <a:rPr lang="fr-FR" sz="2000" dirty="0">
                <a:latin typeface="Comic Sans MS" panose="030F0702030302020204" pitchFamily="66" charset="0"/>
              </a:rPr>
              <a:t> à bord d’un navire.</a:t>
            </a:r>
          </a:p>
        </p:txBody>
      </p:sp>
      <p:sp>
        <p:nvSpPr>
          <p:cNvPr id="55" name="ZoneTexte 54">
            <a:extLst>
              <a:ext uri="{FF2B5EF4-FFF2-40B4-BE49-F238E27FC236}">
                <a16:creationId xmlns:a16="http://schemas.microsoft.com/office/drawing/2014/main" id="{1CA680CB-16C0-8A24-18A9-EC0DC653B0C8}"/>
              </a:ext>
            </a:extLst>
          </p:cNvPr>
          <p:cNvSpPr txBox="1"/>
          <p:nvPr/>
        </p:nvSpPr>
        <p:spPr>
          <a:xfrm>
            <a:off x="92523" y="2951178"/>
            <a:ext cx="11839004" cy="618374"/>
          </a:xfrm>
          <a:prstGeom prst="rect">
            <a:avLst/>
          </a:prstGeom>
          <a:noFill/>
        </p:spPr>
        <p:txBody>
          <a:bodyPr wrap="square">
            <a:spAutoFit/>
          </a:bodyPr>
          <a:lstStyle/>
          <a:p>
            <a:pPr algn="just">
              <a:lnSpc>
                <a:spcPct val="200000"/>
              </a:lnSpc>
            </a:pPr>
            <a:r>
              <a:rPr lang="fr-FR" sz="2000" dirty="0">
                <a:latin typeface="Comic Sans MS" panose="030F0702030302020204" pitchFamily="66" charset="0"/>
              </a:rPr>
              <a:t>Un jour, </a:t>
            </a:r>
            <a:r>
              <a:rPr lang="fr-FR" sz="2000" dirty="0">
                <a:solidFill>
                  <a:srgbClr val="FF0000"/>
                </a:solidFill>
                <a:latin typeface="Comic Sans MS" panose="030F0702030302020204" pitchFamily="66" charset="0"/>
              </a:rPr>
              <a:t>le navire est </a:t>
            </a:r>
            <a:r>
              <a:rPr lang="fr-FR" sz="2000" dirty="0">
                <a:latin typeface="Comic Sans MS" panose="030F0702030302020204" pitchFamily="66" charset="0"/>
              </a:rPr>
              <a:t>pass</a:t>
            </a:r>
            <a:r>
              <a:rPr lang="fr-FR" sz="2000" dirty="0">
                <a:solidFill>
                  <a:srgbClr val="FF0000"/>
                </a:solidFill>
                <a:latin typeface="Comic Sans MS" panose="030F0702030302020204" pitchFamily="66" charset="0"/>
              </a:rPr>
              <a:t>é</a:t>
            </a:r>
            <a:r>
              <a:rPr lang="fr-FR" sz="2000" dirty="0">
                <a:latin typeface="Comic Sans MS" panose="030F0702030302020204" pitchFamily="66" charset="0"/>
              </a:rPr>
              <a:t> près d’une petite ile très verte. </a:t>
            </a:r>
          </a:p>
        </p:txBody>
      </p:sp>
      <p:sp>
        <p:nvSpPr>
          <p:cNvPr id="56" name="ZoneTexte 55">
            <a:extLst>
              <a:ext uri="{FF2B5EF4-FFF2-40B4-BE49-F238E27FC236}">
                <a16:creationId xmlns:a16="http://schemas.microsoft.com/office/drawing/2014/main" id="{D5B3B5EA-1198-AF9F-6E71-B4E726502F6E}"/>
              </a:ext>
            </a:extLst>
          </p:cNvPr>
          <p:cNvSpPr txBox="1"/>
          <p:nvPr/>
        </p:nvSpPr>
        <p:spPr>
          <a:xfrm>
            <a:off x="92523" y="3560777"/>
            <a:ext cx="11839004" cy="618374"/>
          </a:xfrm>
          <a:prstGeom prst="rect">
            <a:avLst/>
          </a:prstGeom>
          <a:noFill/>
        </p:spPr>
        <p:txBody>
          <a:bodyPr wrap="square">
            <a:spAutoFit/>
          </a:bodyPr>
          <a:lstStyle/>
          <a:p>
            <a:pPr algn="just">
              <a:lnSpc>
                <a:spcPct val="200000"/>
              </a:lnSpc>
            </a:pPr>
            <a:r>
              <a:rPr lang="fr-FR" sz="2000" dirty="0">
                <a:solidFill>
                  <a:srgbClr val="FF0000"/>
                </a:solidFill>
                <a:latin typeface="Comic Sans MS" panose="030F0702030302020204" pitchFamily="66" charset="0"/>
              </a:rPr>
              <a:t>Le vent est </a:t>
            </a:r>
            <a:r>
              <a:rPr lang="fr-FR" sz="2000" dirty="0">
                <a:latin typeface="Comic Sans MS" panose="030F0702030302020204" pitchFamily="66" charset="0"/>
              </a:rPr>
              <a:t>tomb</a:t>
            </a:r>
            <a:r>
              <a:rPr lang="fr-FR" sz="2000" dirty="0">
                <a:solidFill>
                  <a:srgbClr val="FF0000"/>
                </a:solidFill>
                <a:latin typeface="Comic Sans MS" panose="030F0702030302020204" pitchFamily="66" charset="0"/>
              </a:rPr>
              <a:t>é</a:t>
            </a:r>
            <a:r>
              <a:rPr lang="fr-FR" sz="2000" dirty="0">
                <a:latin typeface="Comic Sans MS" panose="030F0702030302020204" pitchFamily="66" charset="0"/>
              </a:rPr>
              <a:t>.</a:t>
            </a:r>
          </a:p>
        </p:txBody>
      </p:sp>
      <p:sp>
        <p:nvSpPr>
          <p:cNvPr id="57" name="ZoneTexte 56">
            <a:extLst>
              <a:ext uri="{FF2B5EF4-FFF2-40B4-BE49-F238E27FC236}">
                <a16:creationId xmlns:a16="http://schemas.microsoft.com/office/drawing/2014/main" id="{801AA2AE-6E8F-1FC0-84C4-54FA782D6C50}"/>
              </a:ext>
            </a:extLst>
          </p:cNvPr>
          <p:cNvSpPr txBox="1"/>
          <p:nvPr/>
        </p:nvSpPr>
        <p:spPr>
          <a:xfrm>
            <a:off x="92523" y="4170376"/>
            <a:ext cx="11839004" cy="618374"/>
          </a:xfrm>
          <a:prstGeom prst="rect">
            <a:avLst/>
          </a:prstGeom>
          <a:noFill/>
        </p:spPr>
        <p:txBody>
          <a:bodyPr wrap="square">
            <a:spAutoFit/>
          </a:bodyPr>
          <a:lstStyle/>
          <a:p>
            <a:pPr algn="just">
              <a:lnSpc>
                <a:spcPct val="200000"/>
              </a:lnSpc>
            </a:pPr>
            <a:r>
              <a:rPr lang="fr-FR" sz="2000" dirty="0">
                <a:latin typeface="Comic Sans MS" panose="030F0702030302020204" pitchFamily="66" charset="0"/>
              </a:rPr>
              <a:t>Au matin, </a:t>
            </a:r>
            <a:r>
              <a:rPr lang="fr-FR" sz="2000" dirty="0">
                <a:solidFill>
                  <a:srgbClr val="FF0000"/>
                </a:solidFill>
                <a:latin typeface="Comic Sans MS" panose="030F0702030302020204" pitchFamily="66" charset="0"/>
              </a:rPr>
              <a:t>il est </a:t>
            </a:r>
            <a:r>
              <a:rPr lang="fr-FR" sz="2000" dirty="0">
                <a:latin typeface="Comic Sans MS" panose="030F0702030302020204" pitchFamily="66" charset="0"/>
              </a:rPr>
              <a:t>arriv</a:t>
            </a:r>
            <a:r>
              <a:rPr lang="fr-FR" sz="2000" dirty="0">
                <a:solidFill>
                  <a:srgbClr val="FF0000"/>
                </a:solidFill>
                <a:latin typeface="Comic Sans MS" panose="030F0702030302020204" pitchFamily="66" charset="0"/>
              </a:rPr>
              <a:t>é</a:t>
            </a:r>
            <a:r>
              <a:rPr lang="fr-FR" sz="2000" dirty="0">
                <a:latin typeface="Comic Sans MS" panose="030F0702030302020204" pitchFamily="66" charset="0"/>
              </a:rPr>
              <a:t> sur une ile. Au matin, </a:t>
            </a:r>
            <a:r>
              <a:rPr lang="fr-FR" sz="2000" dirty="0">
                <a:solidFill>
                  <a:srgbClr val="FF0000"/>
                </a:solidFill>
                <a:latin typeface="Comic Sans MS" panose="030F0702030302020204" pitchFamily="66" charset="0"/>
              </a:rPr>
              <a:t>ils sont </a:t>
            </a:r>
            <a:r>
              <a:rPr lang="fr-FR" sz="2000" dirty="0">
                <a:latin typeface="Comic Sans MS" panose="030F0702030302020204" pitchFamily="66" charset="0"/>
              </a:rPr>
              <a:t>arriv</a:t>
            </a:r>
            <a:r>
              <a:rPr lang="fr-FR" sz="2000" dirty="0">
                <a:solidFill>
                  <a:srgbClr val="FF0000"/>
                </a:solidFill>
                <a:latin typeface="Comic Sans MS" panose="030F0702030302020204" pitchFamily="66" charset="0"/>
              </a:rPr>
              <a:t>és</a:t>
            </a:r>
            <a:r>
              <a:rPr lang="fr-FR" sz="2000" dirty="0">
                <a:latin typeface="Comic Sans MS" panose="030F0702030302020204" pitchFamily="66" charset="0"/>
              </a:rPr>
              <a:t> sur une ile. </a:t>
            </a:r>
          </a:p>
        </p:txBody>
      </p:sp>
      <p:sp>
        <p:nvSpPr>
          <p:cNvPr id="58" name="ZoneTexte 57">
            <a:extLst>
              <a:ext uri="{FF2B5EF4-FFF2-40B4-BE49-F238E27FC236}">
                <a16:creationId xmlns:a16="http://schemas.microsoft.com/office/drawing/2014/main" id="{57F3B939-DEEF-A0EC-4E66-82CA68F89125}"/>
              </a:ext>
            </a:extLst>
          </p:cNvPr>
          <p:cNvSpPr txBox="1"/>
          <p:nvPr/>
        </p:nvSpPr>
        <p:spPr>
          <a:xfrm>
            <a:off x="92523" y="4780928"/>
            <a:ext cx="11839004" cy="618374"/>
          </a:xfrm>
          <a:prstGeom prst="rect">
            <a:avLst/>
          </a:prstGeom>
          <a:noFill/>
        </p:spPr>
        <p:txBody>
          <a:bodyPr wrap="square">
            <a:spAutoFit/>
          </a:bodyPr>
          <a:lstStyle/>
          <a:p>
            <a:pPr algn="just">
              <a:lnSpc>
                <a:spcPct val="200000"/>
              </a:lnSpc>
            </a:pPr>
            <a:r>
              <a:rPr lang="fr-FR" sz="2000" dirty="0">
                <a:solidFill>
                  <a:srgbClr val="FF0000"/>
                </a:solidFill>
                <a:latin typeface="Comic Sans MS" panose="030F0702030302020204" pitchFamily="66" charset="0"/>
              </a:rPr>
              <a:t>Je suis </a:t>
            </a:r>
            <a:r>
              <a:rPr lang="fr-FR" sz="2000" dirty="0">
                <a:latin typeface="Comic Sans MS" panose="030F0702030302020204" pitchFamily="66" charset="0"/>
              </a:rPr>
              <a:t>reven</a:t>
            </a:r>
            <a:r>
              <a:rPr lang="fr-FR" sz="2000" dirty="0">
                <a:solidFill>
                  <a:srgbClr val="FF0000"/>
                </a:solidFill>
                <a:latin typeface="Comic Sans MS" panose="030F0702030302020204" pitchFamily="66" charset="0"/>
              </a:rPr>
              <a:t>u</a:t>
            </a:r>
            <a:r>
              <a:rPr lang="fr-FR" sz="2000" dirty="0">
                <a:latin typeface="Comic Sans MS" panose="030F0702030302020204" pitchFamily="66" charset="0"/>
              </a:rPr>
              <a:t> sur le port. </a:t>
            </a:r>
            <a:r>
              <a:rPr lang="fr-FR" sz="2000" dirty="0">
                <a:solidFill>
                  <a:srgbClr val="FF0000"/>
                </a:solidFill>
                <a:latin typeface="Comic Sans MS" panose="030F0702030302020204" pitchFamily="66" charset="0"/>
              </a:rPr>
              <a:t>Nous sommes </a:t>
            </a:r>
            <a:r>
              <a:rPr lang="fr-FR" sz="2000" dirty="0">
                <a:latin typeface="Comic Sans MS" panose="030F0702030302020204" pitchFamily="66" charset="0"/>
              </a:rPr>
              <a:t>reven</a:t>
            </a:r>
            <a:r>
              <a:rPr lang="fr-FR" sz="2000" dirty="0">
                <a:solidFill>
                  <a:srgbClr val="FF0000"/>
                </a:solidFill>
                <a:latin typeface="Comic Sans MS" panose="030F0702030302020204" pitchFamily="66" charset="0"/>
              </a:rPr>
              <a:t>us</a:t>
            </a:r>
            <a:r>
              <a:rPr lang="fr-FR" sz="2000" dirty="0">
                <a:latin typeface="Comic Sans MS" panose="030F0702030302020204" pitchFamily="66" charset="0"/>
              </a:rPr>
              <a:t> sur le port.</a:t>
            </a:r>
          </a:p>
        </p:txBody>
      </p:sp>
      <p:sp>
        <p:nvSpPr>
          <p:cNvPr id="59" name="ZoneTexte 58">
            <a:extLst>
              <a:ext uri="{FF2B5EF4-FFF2-40B4-BE49-F238E27FC236}">
                <a16:creationId xmlns:a16="http://schemas.microsoft.com/office/drawing/2014/main" id="{44BB0C8A-683E-FA40-6E74-77C9CAE8A0CB}"/>
              </a:ext>
            </a:extLst>
          </p:cNvPr>
          <p:cNvSpPr txBox="1"/>
          <p:nvPr/>
        </p:nvSpPr>
        <p:spPr>
          <a:xfrm>
            <a:off x="92523" y="5389574"/>
            <a:ext cx="11839004" cy="618374"/>
          </a:xfrm>
          <a:prstGeom prst="rect">
            <a:avLst/>
          </a:prstGeom>
          <a:noFill/>
        </p:spPr>
        <p:txBody>
          <a:bodyPr wrap="square">
            <a:spAutoFit/>
          </a:bodyPr>
          <a:lstStyle/>
          <a:p>
            <a:pPr algn="just">
              <a:lnSpc>
                <a:spcPct val="200000"/>
              </a:lnSpc>
            </a:pPr>
            <a:r>
              <a:rPr lang="fr-FR" sz="2000" dirty="0">
                <a:solidFill>
                  <a:srgbClr val="FF0000"/>
                </a:solidFill>
                <a:latin typeface="Comic Sans MS" panose="030F0702030302020204" pitchFamily="66" charset="0"/>
              </a:rPr>
              <a:t>Le navire est </a:t>
            </a:r>
            <a:r>
              <a:rPr lang="fr-FR" sz="2000" dirty="0">
                <a:latin typeface="Comic Sans MS" panose="030F0702030302020204" pitchFamily="66" charset="0"/>
              </a:rPr>
              <a:t>arriv</a:t>
            </a:r>
            <a:r>
              <a:rPr lang="fr-FR" sz="2000" dirty="0">
                <a:solidFill>
                  <a:srgbClr val="FF0000"/>
                </a:solidFill>
                <a:latin typeface="Comic Sans MS" panose="030F0702030302020204" pitchFamily="66" charset="0"/>
              </a:rPr>
              <a:t>é</a:t>
            </a:r>
            <a:r>
              <a:rPr lang="fr-FR" sz="2000" dirty="0">
                <a:latin typeface="Comic Sans MS" panose="030F0702030302020204" pitchFamily="66" charset="0"/>
              </a:rPr>
              <a:t>. </a:t>
            </a:r>
          </a:p>
        </p:txBody>
      </p:sp>
    </p:spTree>
    <p:extLst>
      <p:ext uri="{BB962C8B-B14F-4D97-AF65-F5344CB8AC3E}">
        <p14:creationId xmlns:p14="http://schemas.microsoft.com/office/powerpoint/2010/main" val="10974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arn(inVertical)">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barn(inVertical)">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barn(inVertical)">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barn(inVertical)">
                                      <p:cBhvr>
                                        <p:cTn id="78" dur="500"/>
                                        <p:tgtEl>
                                          <p:spTgt spid="47"/>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fill="hold"/>
                                        <p:tgtEl>
                                          <p:spTgt spid="49"/>
                                        </p:tgtEl>
                                        <p:attrNameLst>
                                          <p:attrName>ppt_x</p:attrName>
                                        </p:attrNameLst>
                                      </p:cBhvr>
                                      <p:tavLst>
                                        <p:tav tm="0">
                                          <p:val>
                                            <p:strVal val="#ppt_x"/>
                                          </p:val>
                                        </p:tav>
                                        <p:tav tm="100000">
                                          <p:val>
                                            <p:strVal val="#ppt_x"/>
                                          </p:val>
                                        </p:tav>
                                      </p:tavLst>
                                    </p:anim>
                                    <p:anim calcmode="lin" valueType="num">
                                      <p:cBhvr additive="base">
                                        <p:cTn id="9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500" fill="hold"/>
                                        <p:tgtEl>
                                          <p:spTgt spid="51"/>
                                        </p:tgtEl>
                                        <p:attrNameLst>
                                          <p:attrName>ppt_x</p:attrName>
                                        </p:attrNameLst>
                                      </p:cBhvr>
                                      <p:tavLst>
                                        <p:tav tm="0">
                                          <p:val>
                                            <p:strVal val="#ppt_x"/>
                                          </p:val>
                                        </p:tav>
                                        <p:tav tm="100000">
                                          <p:val>
                                            <p:strVal val="#ppt_x"/>
                                          </p:val>
                                        </p:tav>
                                      </p:tavLst>
                                    </p:anim>
                                    <p:anim calcmode="lin" valueType="num">
                                      <p:cBhvr additive="base">
                                        <p:cTn id="10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barn(inVertical)">
                                      <p:cBhvr>
                                        <p:cTn id="107" dur="500"/>
                                        <p:tgtEl>
                                          <p:spTgt spid="52"/>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arn(inVertical)">
                                      <p:cBhvr>
                                        <p:cTn id="112" dur="500"/>
                                        <p:tgtEl>
                                          <p:spTgt spid="53"/>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barn(inVertical)">
                                      <p:cBhvr>
                                        <p:cTn id="117" dur="500"/>
                                        <p:tgtEl>
                                          <p:spTgt spid="54"/>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55"/>
                                        </p:tgtEl>
                                        <p:attrNameLst>
                                          <p:attrName>style.visibility</p:attrName>
                                        </p:attrNameLst>
                                      </p:cBhvr>
                                      <p:to>
                                        <p:strVal val="visible"/>
                                      </p:to>
                                    </p:set>
                                    <p:animEffect transition="in" filter="barn(inVertical)">
                                      <p:cBhvr>
                                        <p:cTn id="122" dur="500"/>
                                        <p:tgtEl>
                                          <p:spTgt spid="55"/>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barn(inVertical)">
                                      <p:cBhvr>
                                        <p:cTn id="127" dur="500"/>
                                        <p:tgtEl>
                                          <p:spTgt spid="56"/>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barn(inVertical)">
                                      <p:cBhvr>
                                        <p:cTn id="132" dur="500"/>
                                        <p:tgtEl>
                                          <p:spTgt spid="57"/>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barn(inVertical)">
                                      <p:cBhvr>
                                        <p:cTn id="137" dur="5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grpId="0" nodeType="click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barn(inVertical)">
                                      <p:cBhvr>
                                        <p:cTn id="14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8" grpId="0"/>
      <p:bldP spid="49" grpId="0"/>
      <p:bldP spid="50" grpId="0"/>
      <p:bldP spid="51" grpId="0"/>
      <p:bldP spid="52" grpId="0"/>
      <p:bldP spid="53" grpId="0"/>
      <p:bldP spid="54" grpId="0"/>
      <p:bldP spid="55" grpId="0"/>
      <p:bldP spid="56" grpId="0"/>
      <p:bldP spid="57" grpId="0"/>
      <p:bldP spid="58"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Activités sur le passé composé avec l’auxiliaire être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3" name="ZoneTexte 12">
            <a:extLst>
              <a:ext uri="{FF2B5EF4-FFF2-40B4-BE49-F238E27FC236}">
                <a16:creationId xmlns:a16="http://schemas.microsoft.com/office/drawing/2014/main" id="{E8682C55-2445-F7D1-DABF-15B24427CE5A}"/>
              </a:ext>
            </a:extLst>
          </p:cNvPr>
          <p:cNvSpPr txBox="1"/>
          <p:nvPr/>
        </p:nvSpPr>
        <p:spPr>
          <a:xfrm>
            <a:off x="124407" y="732626"/>
            <a:ext cx="11700588" cy="338554"/>
          </a:xfrm>
          <a:prstGeom prst="rect">
            <a:avLst/>
          </a:prstGeom>
          <a:noFill/>
        </p:spPr>
        <p:txBody>
          <a:bodyPr wrap="square" rtlCol="0">
            <a:spAutoFit/>
          </a:bodyPr>
          <a:lstStyle/>
          <a:p>
            <a:pPr algn="just"/>
            <a:r>
              <a:rPr lang="fr-FR" sz="1600" b="1" i="1" dirty="0">
                <a:latin typeface="Comic Sans MS" panose="030F0702030302020204" pitchFamily="66" charset="0"/>
              </a:rPr>
              <a:t>Complétons les phrases suivantes en conjuguant le verbe proposé au passé composé et expliciter les accords :</a:t>
            </a:r>
          </a:p>
        </p:txBody>
      </p:sp>
      <p:sp>
        <p:nvSpPr>
          <p:cNvPr id="14" name="ZoneTexte 13">
            <a:extLst>
              <a:ext uri="{FF2B5EF4-FFF2-40B4-BE49-F238E27FC236}">
                <a16:creationId xmlns:a16="http://schemas.microsoft.com/office/drawing/2014/main" id="{FFB4A8E0-852E-385E-B593-77FBB786AE6C}"/>
              </a:ext>
            </a:extLst>
          </p:cNvPr>
          <p:cNvSpPr txBox="1"/>
          <p:nvPr/>
        </p:nvSpPr>
        <p:spPr>
          <a:xfrm>
            <a:off x="3250163" y="1384088"/>
            <a:ext cx="5971593" cy="2236703"/>
          </a:xfrm>
          <a:prstGeom prst="rect">
            <a:avLst/>
          </a:prstGeom>
          <a:noFill/>
        </p:spPr>
        <p:txBody>
          <a:bodyPr wrap="square" rtlCol="0">
            <a:spAutoFit/>
          </a:bodyPr>
          <a:lstStyle/>
          <a:p>
            <a:pPr algn="ctr"/>
            <a:r>
              <a:rPr lang="fr-FR" sz="1600" b="1" dirty="0">
                <a:latin typeface="Comic Sans MS" panose="030F0702030302020204" pitchFamily="66" charset="0"/>
              </a:rPr>
              <a:t>ARRIVER</a:t>
            </a:r>
          </a:p>
          <a:p>
            <a:pPr algn="just">
              <a:lnSpc>
                <a:spcPct val="200000"/>
              </a:lnSpc>
            </a:pPr>
            <a:r>
              <a:rPr lang="fr-FR" sz="1600" dirty="0">
                <a:latin typeface="Comic Sans MS" panose="030F0702030302020204" pitchFamily="66" charset="0"/>
              </a:rPr>
              <a:t>Sinbad est arrivé sur l’ile.</a:t>
            </a:r>
          </a:p>
          <a:p>
            <a:pPr algn="just">
              <a:lnSpc>
                <a:spcPct val="200000"/>
              </a:lnSpc>
            </a:pPr>
            <a:r>
              <a:rPr lang="fr-FR" sz="1600" dirty="0">
                <a:latin typeface="Comic Sans MS" panose="030F0702030302020204" pitchFamily="66" charset="0"/>
              </a:rPr>
              <a:t>Les marins …………………………………………………………………………sur l’ile.</a:t>
            </a:r>
          </a:p>
          <a:p>
            <a:pPr algn="just">
              <a:lnSpc>
                <a:spcPct val="200000"/>
              </a:lnSpc>
            </a:pPr>
            <a:r>
              <a:rPr lang="fr-FR" sz="1600" dirty="0">
                <a:latin typeface="Comic Sans MS" panose="030F0702030302020204" pitchFamily="66" charset="0"/>
              </a:rPr>
              <a:t>La fillette…………………………………………………………………………sur l’ile.</a:t>
            </a:r>
          </a:p>
          <a:p>
            <a:pPr algn="just">
              <a:lnSpc>
                <a:spcPct val="200000"/>
              </a:lnSpc>
            </a:pPr>
            <a:r>
              <a:rPr lang="fr-FR" sz="1600" dirty="0">
                <a:latin typeface="Comic Sans MS" panose="030F0702030302020204" pitchFamily="66" charset="0"/>
              </a:rPr>
              <a:t>Les fillettes …………………………………………………………………………sur l’ile.</a:t>
            </a:r>
          </a:p>
        </p:txBody>
      </p:sp>
      <p:sp>
        <p:nvSpPr>
          <p:cNvPr id="4" name="ZoneTexte 3">
            <a:extLst>
              <a:ext uri="{FF2B5EF4-FFF2-40B4-BE49-F238E27FC236}">
                <a16:creationId xmlns:a16="http://schemas.microsoft.com/office/drawing/2014/main" id="{5885BAE7-F415-11B3-2802-D34CC01EA2F2}"/>
              </a:ext>
            </a:extLst>
          </p:cNvPr>
          <p:cNvSpPr txBox="1"/>
          <p:nvPr/>
        </p:nvSpPr>
        <p:spPr>
          <a:xfrm>
            <a:off x="124407" y="3933699"/>
            <a:ext cx="5971593" cy="2236703"/>
          </a:xfrm>
          <a:prstGeom prst="rect">
            <a:avLst/>
          </a:prstGeom>
          <a:noFill/>
        </p:spPr>
        <p:txBody>
          <a:bodyPr wrap="square" rtlCol="0">
            <a:spAutoFit/>
          </a:bodyPr>
          <a:lstStyle/>
          <a:p>
            <a:pPr algn="ctr"/>
            <a:r>
              <a:rPr lang="fr-FR" sz="1600" b="1" dirty="0">
                <a:latin typeface="Comic Sans MS" panose="030F0702030302020204" pitchFamily="66" charset="0"/>
              </a:rPr>
              <a:t>VENIR</a:t>
            </a:r>
          </a:p>
          <a:p>
            <a:pPr algn="just">
              <a:lnSpc>
                <a:spcPct val="200000"/>
              </a:lnSpc>
            </a:pPr>
            <a:r>
              <a:rPr lang="fr-FR" sz="1600" dirty="0">
                <a:latin typeface="Comic Sans MS" panose="030F0702030302020204" pitchFamily="66" charset="0"/>
              </a:rPr>
              <a:t>Sinbad est arrivé sur l’ile.</a:t>
            </a:r>
          </a:p>
          <a:p>
            <a:pPr algn="just">
              <a:lnSpc>
                <a:spcPct val="200000"/>
              </a:lnSpc>
            </a:pPr>
            <a:r>
              <a:rPr lang="fr-FR" sz="1600" dirty="0">
                <a:latin typeface="Comic Sans MS" panose="030F0702030302020204" pitchFamily="66" charset="0"/>
              </a:rPr>
              <a:t>Les marins …………………………………………………………………………sur l’ile.</a:t>
            </a:r>
          </a:p>
          <a:p>
            <a:pPr algn="just">
              <a:lnSpc>
                <a:spcPct val="200000"/>
              </a:lnSpc>
            </a:pPr>
            <a:r>
              <a:rPr lang="fr-FR" sz="1600" dirty="0">
                <a:latin typeface="Comic Sans MS" panose="030F0702030302020204" pitchFamily="66" charset="0"/>
              </a:rPr>
              <a:t>La fillette…………………………………………………………………………sur l’ile.</a:t>
            </a:r>
          </a:p>
          <a:p>
            <a:pPr algn="just">
              <a:lnSpc>
                <a:spcPct val="200000"/>
              </a:lnSpc>
            </a:pPr>
            <a:r>
              <a:rPr lang="fr-FR" sz="1600" dirty="0">
                <a:latin typeface="Comic Sans MS" panose="030F0702030302020204" pitchFamily="66" charset="0"/>
              </a:rPr>
              <a:t>Les fillettes …………………………………………………………………………sur l’ile.</a:t>
            </a:r>
          </a:p>
        </p:txBody>
      </p:sp>
      <p:sp>
        <p:nvSpPr>
          <p:cNvPr id="5" name="ZoneTexte 4">
            <a:extLst>
              <a:ext uri="{FF2B5EF4-FFF2-40B4-BE49-F238E27FC236}">
                <a16:creationId xmlns:a16="http://schemas.microsoft.com/office/drawing/2014/main" id="{5B1B9EEC-09D3-3004-9B1A-924B13981933}"/>
              </a:ext>
            </a:extLst>
          </p:cNvPr>
          <p:cNvSpPr txBox="1"/>
          <p:nvPr/>
        </p:nvSpPr>
        <p:spPr>
          <a:xfrm>
            <a:off x="6029131" y="3933698"/>
            <a:ext cx="5971593" cy="2236703"/>
          </a:xfrm>
          <a:prstGeom prst="rect">
            <a:avLst/>
          </a:prstGeom>
          <a:noFill/>
        </p:spPr>
        <p:txBody>
          <a:bodyPr wrap="square" rtlCol="0">
            <a:spAutoFit/>
          </a:bodyPr>
          <a:lstStyle/>
          <a:p>
            <a:pPr algn="ctr"/>
            <a:r>
              <a:rPr lang="fr-FR" sz="1600" b="1" dirty="0">
                <a:latin typeface="Comic Sans MS" panose="030F0702030302020204" pitchFamily="66" charset="0"/>
              </a:rPr>
              <a:t>ALLER</a:t>
            </a:r>
          </a:p>
          <a:p>
            <a:pPr algn="just">
              <a:lnSpc>
                <a:spcPct val="200000"/>
              </a:lnSpc>
            </a:pPr>
            <a:r>
              <a:rPr lang="fr-FR" sz="1600" dirty="0">
                <a:latin typeface="Comic Sans MS" panose="030F0702030302020204" pitchFamily="66" charset="0"/>
              </a:rPr>
              <a:t>Sinbad est arrivé sur l’ile.</a:t>
            </a:r>
          </a:p>
          <a:p>
            <a:pPr algn="just">
              <a:lnSpc>
                <a:spcPct val="200000"/>
              </a:lnSpc>
            </a:pPr>
            <a:r>
              <a:rPr lang="fr-FR" sz="1600" dirty="0">
                <a:latin typeface="Comic Sans MS" panose="030F0702030302020204" pitchFamily="66" charset="0"/>
              </a:rPr>
              <a:t>Les marins …………………………………………………………………………sur l’ile.</a:t>
            </a:r>
          </a:p>
          <a:p>
            <a:pPr algn="just">
              <a:lnSpc>
                <a:spcPct val="200000"/>
              </a:lnSpc>
            </a:pPr>
            <a:r>
              <a:rPr lang="fr-FR" sz="1600" dirty="0">
                <a:latin typeface="Comic Sans MS" panose="030F0702030302020204" pitchFamily="66" charset="0"/>
              </a:rPr>
              <a:t>La fillette…………………………………………………………………………sur l’ile.</a:t>
            </a:r>
          </a:p>
          <a:p>
            <a:pPr algn="just">
              <a:lnSpc>
                <a:spcPct val="200000"/>
              </a:lnSpc>
            </a:pPr>
            <a:r>
              <a:rPr lang="fr-FR" sz="1600" dirty="0">
                <a:latin typeface="Comic Sans MS" panose="030F0702030302020204" pitchFamily="66" charset="0"/>
              </a:rPr>
              <a:t>Les fillettes …………………………………………………………………………sur l’ile.</a:t>
            </a:r>
          </a:p>
        </p:txBody>
      </p:sp>
      <p:sp>
        <p:nvSpPr>
          <p:cNvPr id="3" name="ZoneTexte 2">
            <a:extLst>
              <a:ext uri="{FF2B5EF4-FFF2-40B4-BE49-F238E27FC236}">
                <a16:creationId xmlns:a16="http://schemas.microsoft.com/office/drawing/2014/main" id="{DBBB807E-EF9E-BB3E-8B99-6C39F3D12C88}"/>
              </a:ext>
            </a:extLst>
          </p:cNvPr>
          <p:cNvSpPr txBox="1"/>
          <p:nvPr/>
        </p:nvSpPr>
        <p:spPr>
          <a:xfrm>
            <a:off x="4220421" y="2166071"/>
            <a:ext cx="4031075" cy="461665"/>
          </a:xfrm>
          <a:prstGeom prst="rect">
            <a:avLst/>
          </a:prstGeom>
          <a:noFill/>
        </p:spPr>
        <p:txBody>
          <a:bodyPr wrap="square" rtlCol="0">
            <a:spAutoFit/>
          </a:bodyPr>
          <a:lstStyle/>
          <a:p>
            <a:pPr algn="ctr"/>
            <a:r>
              <a:rPr lang="fr-FR" sz="2400" dirty="0">
                <a:solidFill>
                  <a:srgbClr val="FF0000"/>
                </a:solidFill>
                <a:latin typeface="Comic Sans MS" panose="030F0702030302020204" pitchFamily="66" charset="0"/>
              </a:rPr>
              <a:t>sont arrivés</a:t>
            </a:r>
          </a:p>
        </p:txBody>
      </p:sp>
      <p:sp>
        <p:nvSpPr>
          <p:cNvPr id="9" name="ZoneTexte 8">
            <a:extLst>
              <a:ext uri="{FF2B5EF4-FFF2-40B4-BE49-F238E27FC236}">
                <a16:creationId xmlns:a16="http://schemas.microsoft.com/office/drawing/2014/main" id="{C99B3A14-7E7A-E3BB-1F79-200FA7C6911F}"/>
              </a:ext>
            </a:extLst>
          </p:cNvPr>
          <p:cNvSpPr txBox="1"/>
          <p:nvPr/>
        </p:nvSpPr>
        <p:spPr>
          <a:xfrm>
            <a:off x="4220421" y="2656663"/>
            <a:ext cx="4031075" cy="461665"/>
          </a:xfrm>
          <a:prstGeom prst="rect">
            <a:avLst/>
          </a:prstGeom>
          <a:noFill/>
        </p:spPr>
        <p:txBody>
          <a:bodyPr wrap="square" rtlCol="0">
            <a:spAutoFit/>
          </a:bodyPr>
          <a:lstStyle/>
          <a:p>
            <a:pPr algn="ctr"/>
            <a:r>
              <a:rPr lang="fr-FR" sz="2400" dirty="0">
                <a:solidFill>
                  <a:srgbClr val="FF0000"/>
                </a:solidFill>
                <a:latin typeface="Comic Sans MS" panose="030F0702030302020204" pitchFamily="66" charset="0"/>
              </a:rPr>
              <a:t>est arrivée</a:t>
            </a:r>
          </a:p>
        </p:txBody>
      </p:sp>
      <p:sp>
        <p:nvSpPr>
          <p:cNvPr id="10" name="ZoneTexte 9">
            <a:extLst>
              <a:ext uri="{FF2B5EF4-FFF2-40B4-BE49-F238E27FC236}">
                <a16:creationId xmlns:a16="http://schemas.microsoft.com/office/drawing/2014/main" id="{9E45E08F-285B-AEB0-FA0F-F1FA3C30FBC2}"/>
              </a:ext>
            </a:extLst>
          </p:cNvPr>
          <p:cNvSpPr txBox="1"/>
          <p:nvPr/>
        </p:nvSpPr>
        <p:spPr>
          <a:xfrm>
            <a:off x="4257619" y="3139421"/>
            <a:ext cx="4031075" cy="461665"/>
          </a:xfrm>
          <a:prstGeom prst="rect">
            <a:avLst/>
          </a:prstGeom>
          <a:noFill/>
        </p:spPr>
        <p:txBody>
          <a:bodyPr wrap="square" rtlCol="0">
            <a:spAutoFit/>
          </a:bodyPr>
          <a:lstStyle/>
          <a:p>
            <a:pPr algn="ctr"/>
            <a:r>
              <a:rPr lang="fr-FR" sz="2400" dirty="0">
                <a:solidFill>
                  <a:srgbClr val="FF0000"/>
                </a:solidFill>
                <a:latin typeface="Comic Sans MS" panose="030F0702030302020204" pitchFamily="66" charset="0"/>
              </a:rPr>
              <a:t>sont arrivées</a:t>
            </a:r>
          </a:p>
        </p:txBody>
      </p:sp>
      <p:sp>
        <p:nvSpPr>
          <p:cNvPr id="11" name="ZoneTexte 10">
            <a:extLst>
              <a:ext uri="{FF2B5EF4-FFF2-40B4-BE49-F238E27FC236}">
                <a16:creationId xmlns:a16="http://schemas.microsoft.com/office/drawing/2014/main" id="{AA7221B6-E769-54ED-9E11-8A6C2D51EC58}"/>
              </a:ext>
            </a:extLst>
          </p:cNvPr>
          <p:cNvSpPr txBox="1"/>
          <p:nvPr/>
        </p:nvSpPr>
        <p:spPr>
          <a:xfrm>
            <a:off x="1128101" y="4727744"/>
            <a:ext cx="4031075" cy="461665"/>
          </a:xfrm>
          <a:prstGeom prst="rect">
            <a:avLst/>
          </a:prstGeom>
          <a:noFill/>
        </p:spPr>
        <p:txBody>
          <a:bodyPr wrap="square" rtlCol="0">
            <a:spAutoFit/>
          </a:bodyPr>
          <a:lstStyle/>
          <a:p>
            <a:pPr algn="ctr"/>
            <a:r>
              <a:rPr lang="fr-FR" sz="2400" dirty="0">
                <a:solidFill>
                  <a:srgbClr val="FF0000"/>
                </a:solidFill>
                <a:latin typeface="Comic Sans MS" panose="030F0702030302020204" pitchFamily="66" charset="0"/>
              </a:rPr>
              <a:t>sont venus</a:t>
            </a:r>
          </a:p>
        </p:txBody>
      </p:sp>
      <p:sp>
        <p:nvSpPr>
          <p:cNvPr id="12" name="ZoneTexte 11">
            <a:extLst>
              <a:ext uri="{FF2B5EF4-FFF2-40B4-BE49-F238E27FC236}">
                <a16:creationId xmlns:a16="http://schemas.microsoft.com/office/drawing/2014/main" id="{3E5B8ADA-9324-EBFD-51CA-9352E17394E2}"/>
              </a:ext>
            </a:extLst>
          </p:cNvPr>
          <p:cNvSpPr txBox="1"/>
          <p:nvPr/>
        </p:nvSpPr>
        <p:spPr>
          <a:xfrm>
            <a:off x="1061231" y="5189409"/>
            <a:ext cx="4031075" cy="461665"/>
          </a:xfrm>
          <a:prstGeom prst="rect">
            <a:avLst/>
          </a:prstGeom>
          <a:noFill/>
        </p:spPr>
        <p:txBody>
          <a:bodyPr wrap="square" rtlCol="0">
            <a:spAutoFit/>
          </a:bodyPr>
          <a:lstStyle/>
          <a:p>
            <a:pPr algn="ctr"/>
            <a:r>
              <a:rPr lang="fr-FR" sz="2400" dirty="0">
                <a:solidFill>
                  <a:srgbClr val="FF0000"/>
                </a:solidFill>
                <a:latin typeface="Comic Sans MS" panose="030F0702030302020204" pitchFamily="66" charset="0"/>
              </a:rPr>
              <a:t>est venue</a:t>
            </a:r>
          </a:p>
        </p:txBody>
      </p:sp>
      <p:sp>
        <p:nvSpPr>
          <p:cNvPr id="15" name="ZoneTexte 14">
            <a:extLst>
              <a:ext uri="{FF2B5EF4-FFF2-40B4-BE49-F238E27FC236}">
                <a16:creationId xmlns:a16="http://schemas.microsoft.com/office/drawing/2014/main" id="{ADB9A5B1-CD53-C24C-5C79-B8CBC0AB1CA1}"/>
              </a:ext>
            </a:extLst>
          </p:cNvPr>
          <p:cNvSpPr txBox="1"/>
          <p:nvPr/>
        </p:nvSpPr>
        <p:spPr>
          <a:xfrm>
            <a:off x="1181876" y="5689200"/>
            <a:ext cx="4031075" cy="461665"/>
          </a:xfrm>
          <a:prstGeom prst="rect">
            <a:avLst/>
          </a:prstGeom>
          <a:noFill/>
        </p:spPr>
        <p:txBody>
          <a:bodyPr wrap="square" rtlCol="0">
            <a:spAutoFit/>
          </a:bodyPr>
          <a:lstStyle/>
          <a:p>
            <a:pPr algn="ctr"/>
            <a:r>
              <a:rPr lang="fr-FR" sz="2400" dirty="0">
                <a:solidFill>
                  <a:srgbClr val="FF0000"/>
                </a:solidFill>
                <a:latin typeface="Comic Sans MS" panose="030F0702030302020204" pitchFamily="66" charset="0"/>
              </a:rPr>
              <a:t>sont venues</a:t>
            </a:r>
          </a:p>
        </p:txBody>
      </p:sp>
      <p:sp>
        <p:nvSpPr>
          <p:cNvPr id="16" name="ZoneTexte 15">
            <a:extLst>
              <a:ext uri="{FF2B5EF4-FFF2-40B4-BE49-F238E27FC236}">
                <a16:creationId xmlns:a16="http://schemas.microsoft.com/office/drawing/2014/main" id="{43F0AF2C-71C8-A526-B38D-A3ADF7ED2A0C}"/>
              </a:ext>
            </a:extLst>
          </p:cNvPr>
          <p:cNvSpPr txBox="1"/>
          <p:nvPr/>
        </p:nvSpPr>
        <p:spPr>
          <a:xfrm>
            <a:off x="7032824" y="4703811"/>
            <a:ext cx="4031075" cy="461665"/>
          </a:xfrm>
          <a:prstGeom prst="rect">
            <a:avLst/>
          </a:prstGeom>
          <a:noFill/>
        </p:spPr>
        <p:txBody>
          <a:bodyPr wrap="square" rtlCol="0">
            <a:spAutoFit/>
          </a:bodyPr>
          <a:lstStyle/>
          <a:p>
            <a:pPr algn="ctr"/>
            <a:r>
              <a:rPr lang="fr-FR" sz="2400" dirty="0">
                <a:solidFill>
                  <a:srgbClr val="FF0000"/>
                </a:solidFill>
                <a:latin typeface="Comic Sans MS" panose="030F0702030302020204" pitchFamily="66" charset="0"/>
              </a:rPr>
              <a:t>sont allés</a:t>
            </a:r>
          </a:p>
        </p:txBody>
      </p:sp>
      <p:sp>
        <p:nvSpPr>
          <p:cNvPr id="18" name="ZoneTexte 17">
            <a:extLst>
              <a:ext uri="{FF2B5EF4-FFF2-40B4-BE49-F238E27FC236}">
                <a16:creationId xmlns:a16="http://schemas.microsoft.com/office/drawing/2014/main" id="{E9C5FE41-ABE8-1E73-2284-AB127988EAFD}"/>
              </a:ext>
            </a:extLst>
          </p:cNvPr>
          <p:cNvSpPr txBox="1"/>
          <p:nvPr/>
        </p:nvSpPr>
        <p:spPr>
          <a:xfrm>
            <a:off x="7153468" y="5186569"/>
            <a:ext cx="4031075" cy="461665"/>
          </a:xfrm>
          <a:prstGeom prst="rect">
            <a:avLst/>
          </a:prstGeom>
          <a:noFill/>
        </p:spPr>
        <p:txBody>
          <a:bodyPr wrap="square" rtlCol="0">
            <a:spAutoFit/>
          </a:bodyPr>
          <a:lstStyle/>
          <a:p>
            <a:pPr algn="ctr"/>
            <a:r>
              <a:rPr lang="fr-FR" sz="2400" dirty="0">
                <a:solidFill>
                  <a:srgbClr val="FF0000"/>
                </a:solidFill>
                <a:latin typeface="Comic Sans MS" panose="030F0702030302020204" pitchFamily="66" charset="0"/>
              </a:rPr>
              <a:t>est allée</a:t>
            </a:r>
          </a:p>
        </p:txBody>
      </p:sp>
      <p:sp>
        <p:nvSpPr>
          <p:cNvPr id="19" name="ZoneTexte 18">
            <a:extLst>
              <a:ext uri="{FF2B5EF4-FFF2-40B4-BE49-F238E27FC236}">
                <a16:creationId xmlns:a16="http://schemas.microsoft.com/office/drawing/2014/main" id="{FA64FECD-2FB9-2D5B-A4A2-D94B13C01C4C}"/>
              </a:ext>
            </a:extLst>
          </p:cNvPr>
          <p:cNvSpPr txBox="1"/>
          <p:nvPr/>
        </p:nvSpPr>
        <p:spPr>
          <a:xfrm>
            <a:off x="7206218" y="5674452"/>
            <a:ext cx="4031075" cy="461665"/>
          </a:xfrm>
          <a:prstGeom prst="rect">
            <a:avLst/>
          </a:prstGeom>
          <a:noFill/>
        </p:spPr>
        <p:txBody>
          <a:bodyPr wrap="square" rtlCol="0">
            <a:spAutoFit/>
          </a:bodyPr>
          <a:lstStyle/>
          <a:p>
            <a:pPr algn="ctr"/>
            <a:r>
              <a:rPr lang="fr-FR" sz="2400" dirty="0">
                <a:solidFill>
                  <a:srgbClr val="FF0000"/>
                </a:solidFill>
                <a:latin typeface="Comic Sans MS" panose="030F0702030302020204" pitchFamily="66" charset="0"/>
              </a:rPr>
              <a:t>sont allées</a:t>
            </a:r>
          </a:p>
        </p:txBody>
      </p:sp>
    </p:spTree>
    <p:extLst>
      <p:ext uri="{BB962C8B-B14F-4D97-AF65-F5344CB8AC3E}">
        <p14:creationId xmlns:p14="http://schemas.microsoft.com/office/powerpoint/2010/main" val="14457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arn(inVertic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9" grpId="0"/>
      <p:bldP spid="10" grpId="0"/>
      <p:bldP spid="11" grpId="0"/>
      <p:bldP spid="12" grpId="0"/>
      <p:bldP spid="15" grpId="0"/>
      <p:bldP spid="16"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Leçon sur le passé composé avec l’auxiliaire être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pic>
        <p:nvPicPr>
          <p:cNvPr id="3" name="Image 2">
            <a:extLst>
              <a:ext uri="{FF2B5EF4-FFF2-40B4-BE49-F238E27FC236}">
                <a16:creationId xmlns:a16="http://schemas.microsoft.com/office/drawing/2014/main" id="{0603098B-F108-7756-01A3-0352DC1D0180}"/>
              </a:ext>
            </a:extLst>
          </p:cNvPr>
          <p:cNvPicPr>
            <a:picLocks noChangeAspect="1"/>
          </p:cNvPicPr>
          <p:nvPr/>
        </p:nvPicPr>
        <p:blipFill rotWithShape="1">
          <a:blip r:embed="rId2">
            <a:lum bright="-20000" contrast="40000"/>
            <a:extLst>
              <a:ext uri="{28A0092B-C50C-407E-A947-70E740481C1C}">
                <a14:useLocalDpi xmlns:a14="http://schemas.microsoft.com/office/drawing/2010/main" val="0"/>
              </a:ext>
            </a:extLst>
          </a:blip>
          <a:srcRect t="77953" r="14841"/>
          <a:stretch/>
        </p:blipFill>
        <p:spPr bwMode="auto">
          <a:xfrm>
            <a:off x="1406475" y="517675"/>
            <a:ext cx="9528339" cy="2728918"/>
          </a:xfrm>
          <a:prstGeom prst="rect">
            <a:avLst/>
          </a:prstGeom>
          <a:noFill/>
          <a:ln>
            <a:noFill/>
          </a:ln>
          <a:extLst>
            <a:ext uri="{53640926-AAD7-44D8-BBD7-CCE9431645EC}">
              <a14:shadowObscured xmlns:a14="http://schemas.microsoft.com/office/drawing/2010/main"/>
            </a:ext>
          </a:extLst>
        </p:spPr>
      </p:pic>
      <p:sp>
        <p:nvSpPr>
          <p:cNvPr id="4" name="ZoneTexte 3">
            <a:extLst>
              <a:ext uri="{FF2B5EF4-FFF2-40B4-BE49-F238E27FC236}">
                <a16:creationId xmlns:a16="http://schemas.microsoft.com/office/drawing/2014/main" id="{0FFB0527-FA82-7EAA-3739-1C372A16FF46}"/>
              </a:ext>
            </a:extLst>
          </p:cNvPr>
          <p:cNvSpPr txBox="1"/>
          <p:nvPr/>
        </p:nvSpPr>
        <p:spPr>
          <a:xfrm>
            <a:off x="245706" y="3281300"/>
            <a:ext cx="11700588" cy="338554"/>
          </a:xfrm>
          <a:prstGeom prst="rect">
            <a:avLst/>
          </a:prstGeom>
          <a:noFill/>
        </p:spPr>
        <p:txBody>
          <a:bodyPr wrap="square" rtlCol="0">
            <a:spAutoFit/>
          </a:bodyPr>
          <a:lstStyle/>
          <a:p>
            <a:pPr algn="just"/>
            <a:r>
              <a:rPr lang="fr-FR" sz="1600" b="1" i="1" dirty="0">
                <a:latin typeface="Comic Sans MS" panose="030F0702030302020204" pitchFamily="66" charset="0"/>
              </a:rPr>
              <a:t>Expliquez les accords dans ces phrases :</a:t>
            </a:r>
          </a:p>
        </p:txBody>
      </p:sp>
      <p:sp>
        <p:nvSpPr>
          <p:cNvPr id="5" name="ZoneTexte 4">
            <a:extLst>
              <a:ext uri="{FF2B5EF4-FFF2-40B4-BE49-F238E27FC236}">
                <a16:creationId xmlns:a16="http://schemas.microsoft.com/office/drawing/2014/main" id="{9FBE690B-AB62-47C6-3130-84FD918F9B4C}"/>
              </a:ext>
            </a:extLst>
          </p:cNvPr>
          <p:cNvSpPr txBox="1"/>
          <p:nvPr/>
        </p:nvSpPr>
        <p:spPr>
          <a:xfrm>
            <a:off x="534955" y="3615925"/>
            <a:ext cx="5971593" cy="2975366"/>
          </a:xfrm>
          <a:prstGeom prst="rect">
            <a:avLst/>
          </a:prstGeom>
          <a:noFill/>
        </p:spPr>
        <p:txBody>
          <a:bodyPr wrap="square" rtlCol="0">
            <a:spAutoFit/>
          </a:bodyPr>
          <a:lstStyle/>
          <a:p>
            <a:pPr algn="just">
              <a:lnSpc>
                <a:spcPct val="200000"/>
              </a:lnSpc>
            </a:pPr>
            <a:r>
              <a:rPr lang="fr-FR" sz="1600" dirty="0">
                <a:latin typeface="Comic Sans MS" panose="030F0702030302020204" pitchFamily="66" charset="0"/>
              </a:rPr>
              <a:t>Tu es entrée en courant.</a:t>
            </a:r>
          </a:p>
          <a:p>
            <a:pPr algn="just">
              <a:lnSpc>
                <a:spcPct val="200000"/>
              </a:lnSpc>
            </a:pPr>
            <a:r>
              <a:rPr lang="fr-FR" sz="1600" dirty="0">
                <a:latin typeface="Comic Sans MS" panose="030F0702030302020204" pitchFamily="66" charset="0"/>
              </a:rPr>
              <a:t>Vous êtes restées dans la même classe.</a:t>
            </a:r>
          </a:p>
          <a:p>
            <a:pPr algn="just">
              <a:lnSpc>
                <a:spcPct val="200000"/>
              </a:lnSpc>
            </a:pPr>
            <a:r>
              <a:rPr lang="fr-FR" sz="1600" dirty="0">
                <a:latin typeface="Comic Sans MS" panose="030F0702030302020204" pitchFamily="66" charset="0"/>
              </a:rPr>
              <a:t>Nous sommes venus en métro.</a:t>
            </a:r>
          </a:p>
          <a:p>
            <a:pPr algn="just">
              <a:lnSpc>
                <a:spcPct val="200000"/>
              </a:lnSpc>
            </a:pPr>
            <a:r>
              <a:rPr lang="fr-FR" sz="1600" dirty="0">
                <a:latin typeface="Comic Sans MS" panose="030F0702030302020204" pitchFamily="66" charset="0"/>
              </a:rPr>
              <a:t>Je suis entrée dans la classe.</a:t>
            </a:r>
          </a:p>
          <a:p>
            <a:pPr algn="just">
              <a:lnSpc>
                <a:spcPct val="200000"/>
              </a:lnSpc>
            </a:pPr>
            <a:r>
              <a:rPr lang="fr-FR" sz="1600" dirty="0">
                <a:latin typeface="Comic Sans MS" panose="030F0702030302020204" pitchFamily="66" charset="0"/>
              </a:rPr>
              <a:t>Nous sommes parties en vacances.</a:t>
            </a:r>
          </a:p>
          <a:p>
            <a:pPr algn="just">
              <a:lnSpc>
                <a:spcPct val="200000"/>
              </a:lnSpc>
            </a:pPr>
            <a:r>
              <a:rPr lang="fr-FR" sz="1600" dirty="0">
                <a:latin typeface="Comic Sans MS" panose="030F0702030302020204" pitchFamily="66" charset="0"/>
              </a:rPr>
              <a:t>Vous êtes venus chez moi.</a:t>
            </a:r>
          </a:p>
        </p:txBody>
      </p:sp>
      <p:sp>
        <p:nvSpPr>
          <p:cNvPr id="6" name="ZoneTexte 5">
            <a:extLst>
              <a:ext uri="{FF2B5EF4-FFF2-40B4-BE49-F238E27FC236}">
                <a16:creationId xmlns:a16="http://schemas.microsoft.com/office/drawing/2014/main" id="{A039B195-F8DD-C455-4B3D-9B9619EB3EDA}"/>
              </a:ext>
            </a:extLst>
          </p:cNvPr>
          <p:cNvSpPr txBox="1"/>
          <p:nvPr/>
        </p:nvSpPr>
        <p:spPr>
          <a:xfrm>
            <a:off x="534955" y="3615925"/>
            <a:ext cx="4460816"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Tu</a:t>
            </a:r>
            <a:r>
              <a:rPr lang="fr-FR" sz="1600" dirty="0">
                <a:latin typeface="Comic Sans MS" panose="030F0702030302020204" pitchFamily="66" charset="0"/>
              </a:rPr>
              <a:t> </a:t>
            </a:r>
            <a:r>
              <a:rPr lang="fr-FR" sz="1600" dirty="0">
                <a:solidFill>
                  <a:srgbClr val="FF0000"/>
                </a:solidFill>
                <a:latin typeface="Comic Sans MS" panose="030F0702030302020204" pitchFamily="66" charset="0"/>
              </a:rPr>
              <a:t>es</a:t>
            </a:r>
            <a:r>
              <a:rPr lang="fr-FR" sz="1600" dirty="0">
                <a:latin typeface="Comic Sans MS" panose="030F0702030302020204" pitchFamily="66" charset="0"/>
              </a:rPr>
              <a:t> entr</a:t>
            </a:r>
            <a:r>
              <a:rPr lang="fr-FR" sz="1600" dirty="0">
                <a:solidFill>
                  <a:srgbClr val="FF0000"/>
                </a:solidFill>
                <a:latin typeface="Comic Sans MS" panose="030F0702030302020204" pitchFamily="66" charset="0"/>
              </a:rPr>
              <a:t>ée</a:t>
            </a:r>
            <a:r>
              <a:rPr lang="fr-FR" sz="1600" dirty="0">
                <a:latin typeface="Comic Sans MS" panose="030F0702030302020204" pitchFamily="66" charset="0"/>
              </a:rPr>
              <a:t> en courant.</a:t>
            </a:r>
          </a:p>
        </p:txBody>
      </p:sp>
      <p:sp>
        <p:nvSpPr>
          <p:cNvPr id="9" name="ZoneTexte 8">
            <a:extLst>
              <a:ext uri="{FF2B5EF4-FFF2-40B4-BE49-F238E27FC236}">
                <a16:creationId xmlns:a16="http://schemas.microsoft.com/office/drawing/2014/main" id="{981CE4E1-8BBC-DDC1-63D0-0E15BB0E56D3}"/>
              </a:ext>
            </a:extLst>
          </p:cNvPr>
          <p:cNvSpPr txBox="1"/>
          <p:nvPr/>
        </p:nvSpPr>
        <p:spPr>
          <a:xfrm>
            <a:off x="3169296" y="3615925"/>
            <a:ext cx="8661919"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On accorde avec l’auxiliaire « </a:t>
            </a:r>
            <a:r>
              <a:rPr lang="fr-FR" sz="1600" dirty="0">
                <a:latin typeface="Comic Sans MS" panose="030F0702030302020204" pitchFamily="66" charset="0"/>
              </a:rPr>
              <a:t>être</a:t>
            </a:r>
            <a:r>
              <a:rPr lang="fr-FR" sz="1600" dirty="0">
                <a:solidFill>
                  <a:srgbClr val="FF0000"/>
                </a:solidFill>
                <a:latin typeface="Comic Sans MS" panose="030F0702030302020204" pitchFamily="66" charset="0"/>
              </a:rPr>
              <a:t> » et « </a:t>
            </a:r>
            <a:r>
              <a:rPr lang="fr-FR" sz="1600" dirty="0">
                <a:latin typeface="Comic Sans MS" panose="030F0702030302020204" pitchFamily="66" charset="0"/>
              </a:rPr>
              <a:t>tu</a:t>
            </a:r>
            <a:r>
              <a:rPr lang="fr-FR" sz="1600" dirty="0">
                <a:solidFill>
                  <a:srgbClr val="FF0000"/>
                </a:solidFill>
                <a:latin typeface="Comic Sans MS" panose="030F0702030302020204" pitchFamily="66" charset="0"/>
              </a:rPr>
              <a:t> » est une fille donc « </a:t>
            </a:r>
            <a:r>
              <a:rPr lang="fr-FR" sz="1600" dirty="0" err="1">
                <a:latin typeface="Comic Sans MS" panose="030F0702030302020204" pitchFamily="66" charset="0"/>
              </a:rPr>
              <a:t>ée</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10" name="ZoneTexte 9">
            <a:extLst>
              <a:ext uri="{FF2B5EF4-FFF2-40B4-BE49-F238E27FC236}">
                <a16:creationId xmlns:a16="http://schemas.microsoft.com/office/drawing/2014/main" id="{68BE460C-56F9-662D-7D5C-72955B7B2D9F}"/>
              </a:ext>
            </a:extLst>
          </p:cNvPr>
          <p:cNvSpPr txBox="1"/>
          <p:nvPr/>
        </p:nvSpPr>
        <p:spPr>
          <a:xfrm>
            <a:off x="535345" y="4101116"/>
            <a:ext cx="4460816"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Vous êtes </a:t>
            </a:r>
            <a:r>
              <a:rPr lang="fr-FR" sz="1600" dirty="0">
                <a:latin typeface="Comic Sans MS" panose="030F0702030302020204" pitchFamily="66" charset="0"/>
              </a:rPr>
              <a:t>rest</a:t>
            </a:r>
            <a:r>
              <a:rPr lang="fr-FR" sz="1600" dirty="0">
                <a:solidFill>
                  <a:srgbClr val="FF0000"/>
                </a:solidFill>
                <a:latin typeface="Comic Sans MS" panose="030F0702030302020204" pitchFamily="66" charset="0"/>
              </a:rPr>
              <a:t>ées</a:t>
            </a:r>
            <a:r>
              <a:rPr lang="fr-FR" sz="1600" dirty="0">
                <a:latin typeface="Comic Sans MS" panose="030F0702030302020204" pitchFamily="66" charset="0"/>
              </a:rPr>
              <a:t> dans la même classe.</a:t>
            </a:r>
          </a:p>
        </p:txBody>
      </p:sp>
      <p:sp>
        <p:nvSpPr>
          <p:cNvPr id="11" name="ZoneTexte 10">
            <a:extLst>
              <a:ext uri="{FF2B5EF4-FFF2-40B4-BE49-F238E27FC236}">
                <a16:creationId xmlns:a16="http://schemas.microsoft.com/office/drawing/2014/main" id="{26F89A82-8C16-33DC-7A26-A51CA929906A}"/>
              </a:ext>
            </a:extLst>
          </p:cNvPr>
          <p:cNvSpPr txBox="1"/>
          <p:nvPr/>
        </p:nvSpPr>
        <p:spPr>
          <a:xfrm>
            <a:off x="4269919" y="4081229"/>
            <a:ext cx="8661919"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On accorde avec l’auxiliaire « </a:t>
            </a:r>
            <a:r>
              <a:rPr lang="fr-FR" sz="1600" dirty="0">
                <a:latin typeface="Comic Sans MS" panose="030F0702030302020204" pitchFamily="66" charset="0"/>
              </a:rPr>
              <a:t>être</a:t>
            </a:r>
            <a:r>
              <a:rPr lang="fr-FR" sz="1600" dirty="0">
                <a:solidFill>
                  <a:srgbClr val="FF0000"/>
                </a:solidFill>
                <a:latin typeface="Comic Sans MS" panose="030F0702030302020204" pitchFamily="66" charset="0"/>
              </a:rPr>
              <a:t> » et « </a:t>
            </a:r>
            <a:r>
              <a:rPr lang="fr-FR" sz="1600" dirty="0">
                <a:latin typeface="Comic Sans MS" panose="030F0702030302020204" pitchFamily="66" charset="0"/>
              </a:rPr>
              <a:t>vous</a:t>
            </a:r>
            <a:r>
              <a:rPr lang="fr-FR" sz="1600" dirty="0">
                <a:solidFill>
                  <a:srgbClr val="FF0000"/>
                </a:solidFill>
                <a:latin typeface="Comic Sans MS" panose="030F0702030302020204" pitchFamily="66" charset="0"/>
              </a:rPr>
              <a:t> » sont des filles donc « </a:t>
            </a:r>
            <a:r>
              <a:rPr lang="fr-FR" sz="1600" dirty="0" err="1">
                <a:latin typeface="Comic Sans MS" panose="030F0702030302020204" pitchFamily="66" charset="0"/>
              </a:rPr>
              <a:t>ées</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12" name="ZoneTexte 11">
            <a:extLst>
              <a:ext uri="{FF2B5EF4-FFF2-40B4-BE49-F238E27FC236}">
                <a16:creationId xmlns:a16="http://schemas.microsoft.com/office/drawing/2014/main" id="{A002BD86-BF33-20A7-1D6D-7AA19DCC05DD}"/>
              </a:ext>
            </a:extLst>
          </p:cNvPr>
          <p:cNvSpPr txBox="1"/>
          <p:nvPr/>
        </p:nvSpPr>
        <p:spPr>
          <a:xfrm>
            <a:off x="534955" y="4592418"/>
            <a:ext cx="4460816"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Nous sommes </a:t>
            </a:r>
            <a:r>
              <a:rPr lang="fr-FR" sz="1600" dirty="0">
                <a:latin typeface="Comic Sans MS" panose="030F0702030302020204" pitchFamily="66" charset="0"/>
              </a:rPr>
              <a:t>ven</a:t>
            </a:r>
            <a:r>
              <a:rPr lang="fr-FR" sz="1600" dirty="0">
                <a:solidFill>
                  <a:srgbClr val="FF0000"/>
                </a:solidFill>
                <a:latin typeface="Comic Sans MS" panose="030F0702030302020204" pitchFamily="66" charset="0"/>
              </a:rPr>
              <a:t>us</a:t>
            </a:r>
            <a:r>
              <a:rPr lang="fr-FR" sz="1600" dirty="0">
                <a:latin typeface="Comic Sans MS" panose="030F0702030302020204" pitchFamily="66" charset="0"/>
              </a:rPr>
              <a:t> en métro.</a:t>
            </a:r>
          </a:p>
        </p:txBody>
      </p:sp>
      <p:sp>
        <p:nvSpPr>
          <p:cNvPr id="13" name="ZoneTexte 12">
            <a:extLst>
              <a:ext uri="{FF2B5EF4-FFF2-40B4-BE49-F238E27FC236}">
                <a16:creationId xmlns:a16="http://schemas.microsoft.com/office/drawing/2014/main" id="{F04B46E6-ACFA-6D39-6500-F528B242F22E}"/>
              </a:ext>
            </a:extLst>
          </p:cNvPr>
          <p:cNvSpPr txBox="1"/>
          <p:nvPr/>
        </p:nvSpPr>
        <p:spPr>
          <a:xfrm>
            <a:off x="3427444" y="4629910"/>
            <a:ext cx="8916956" cy="460575"/>
          </a:xfrm>
          <a:prstGeom prst="rect">
            <a:avLst/>
          </a:prstGeom>
          <a:noFill/>
        </p:spPr>
        <p:txBody>
          <a:bodyPr wrap="square">
            <a:spAutoFit/>
          </a:bodyPr>
          <a:lstStyle/>
          <a:p>
            <a:pPr algn="just">
              <a:lnSpc>
                <a:spcPct val="200000"/>
              </a:lnSpc>
            </a:pPr>
            <a:r>
              <a:rPr lang="fr-FR" sz="1400" dirty="0">
                <a:solidFill>
                  <a:srgbClr val="FF0000"/>
                </a:solidFill>
                <a:latin typeface="Comic Sans MS" panose="030F0702030302020204" pitchFamily="66" charset="0"/>
              </a:rPr>
              <a:t>On accorde avec l’auxiliaire « </a:t>
            </a:r>
            <a:r>
              <a:rPr lang="fr-FR" sz="1400" dirty="0">
                <a:latin typeface="Comic Sans MS" panose="030F0702030302020204" pitchFamily="66" charset="0"/>
              </a:rPr>
              <a:t>être</a:t>
            </a:r>
            <a:r>
              <a:rPr lang="fr-FR" sz="1400" dirty="0">
                <a:solidFill>
                  <a:srgbClr val="FF0000"/>
                </a:solidFill>
                <a:latin typeface="Comic Sans MS" panose="030F0702030302020204" pitchFamily="66" charset="0"/>
              </a:rPr>
              <a:t> » et « </a:t>
            </a:r>
            <a:r>
              <a:rPr lang="fr-FR" sz="1400" dirty="0">
                <a:latin typeface="Comic Sans MS" panose="030F0702030302020204" pitchFamily="66" charset="0"/>
              </a:rPr>
              <a:t>nous</a:t>
            </a:r>
            <a:r>
              <a:rPr lang="fr-FR" sz="1400" dirty="0">
                <a:solidFill>
                  <a:srgbClr val="FF0000"/>
                </a:solidFill>
                <a:latin typeface="Comic Sans MS" panose="030F0702030302020204" pitchFamily="66" charset="0"/>
              </a:rPr>
              <a:t> » peut être une fille et un garçon ou 2 garçons donc « </a:t>
            </a:r>
            <a:r>
              <a:rPr lang="fr-FR" sz="1400" dirty="0">
                <a:latin typeface="Comic Sans MS" panose="030F0702030302020204" pitchFamily="66" charset="0"/>
              </a:rPr>
              <a:t>us</a:t>
            </a:r>
            <a:r>
              <a:rPr lang="fr-FR" sz="1400" dirty="0">
                <a:solidFill>
                  <a:srgbClr val="FF0000"/>
                </a:solidFill>
                <a:latin typeface="Comic Sans MS" panose="030F0702030302020204" pitchFamily="66" charset="0"/>
              </a:rPr>
              <a:t> »</a:t>
            </a:r>
            <a:endParaRPr lang="fr-FR" sz="1400" dirty="0">
              <a:latin typeface="Comic Sans MS" panose="030F0702030302020204" pitchFamily="66" charset="0"/>
            </a:endParaRPr>
          </a:p>
        </p:txBody>
      </p:sp>
      <p:sp>
        <p:nvSpPr>
          <p:cNvPr id="14" name="ZoneTexte 13">
            <a:extLst>
              <a:ext uri="{FF2B5EF4-FFF2-40B4-BE49-F238E27FC236}">
                <a16:creationId xmlns:a16="http://schemas.microsoft.com/office/drawing/2014/main" id="{821BE6C3-3089-A4CD-7C5E-374A578985A6}"/>
              </a:ext>
            </a:extLst>
          </p:cNvPr>
          <p:cNvSpPr txBox="1"/>
          <p:nvPr/>
        </p:nvSpPr>
        <p:spPr>
          <a:xfrm>
            <a:off x="534955" y="5079683"/>
            <a:ext cx="4460816"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Je suis </a:t>
            </a:r>
            <a:r>
              <a:rPr lang="fr-FR" sz="1600" dirty="0">
                <a:latin typeface="Comic Sans MS" panose="030F0702030302020204" pitchFamily="66" charset="0"/>
              </a:rPr>
              <a:t>entr</a:t>
            </a:r>
            <a:r>
              <a:rPr lang="fr-FR" sz="1600" dirty="0">
                <a:solidFill>
                  <a:srgbClr val="FF0000"/>
                </a:solidFill>
                <a:latin typeface="Comic Sans MS" panose="030F0702030302020204" pitchFamily="66" charset="0"/>
              </a:rPr>
              <a:t>ée</a:t>
            </a:r>
            <a:r>
              <a:rPr lang="fr-FR" sz="1600" dirty="0">
                <a:latin typeface="Comic Sans MS" panose="030F0702030302020204" pitchFamily="66" charset="0"/>
              </a:rPr>
              <a:t> dans la classe.</a:t>
            </a:r>
          </a:p>
        </p:txBody>
      </p:sp>
      <p:sp>
        <p:nvSpPr>
          <p:cNvPr id="15" name="ZoneTexte 14">
            <a:extLst>
              <a:ext uri="{FF2B5EF4-FFF2-40B4-BE49-F238E27FC236}">
                <a16:creationId xmlns:a16="http://schemas.microsoft.com/office/drawing/2014/main" id="{D28A5F16-47C8-7BAD-91E8-2C047E3F8476}"/>
              </a:ext>
            </a:extLst>
          </p:cNvPr>
          <p:cNvSpPr txBox="1"/>
          <p:nvPr/>
        </p:nvSpPr>
        <p:spPr>
          <a:xfrm>
            <a:off x="3337250" y="5072008"/>
            <a:ext cx="8661919"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On accorde avec l’auxiliaire « </a:t>
            </a:r>
            <a:r>
              <a:rPr lang="fr-FR" sz="1600" dirty="0">
                <a:latin typeface="Comic Sans MS" panose="030F0702030302020204" pitchFamily="66" charset="0"/>
              </a:rPr>
              <a:t>être</a:t>
            </a:r>
            <a:r>
              <a:rPr lang="fr-FR" sz="1600" dirty="0">
                <a:solidFill>
                  <a:srgbClr val="FF0000"/>
                </a:solidFill>
                <a:latin typeface="Comic Sans MS" panose="030F0702030302020204" pitchFamily="66" charset="0"/>
              </a:rPr>
              <a:t> » et « </a:t>
            </a:r>
            <a:r>
              <a:rPr lang="fr-FR" sz="1600" dirty="0">
                <a:latin typeface="Comic Sans MS" panose="030F0702030302020204" pitchFamily="66" charset="0"/>
              </a:rPr>
              <a:t>je</a:t>
            </a:r>
            <a:r>
              <a:rPr lang="fr-FR" sz="1600" dirty="0">
                <a:solidFill>
                  <a:srgbClr val="FF0000"/>
                </a:solidFill>
                <a:latin typeface="Comic Sans MS" panose="030F0702030302020204" pitchFamily="66" charset="0"/>
              </a:rPr>
              <a:t> » est une fille donc « </a:t>
            </a:r>
            <a:r>
              <a:rPr lang="fr-FR" sz="1600" dirty="0" err="1">
                <a:latin typeface="Comic Sans MS" panose="030F0702030302020204" pitchFamily="66" charset="0"/>
              </a:rPr>
              <a:t>ée</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16" name="ZoneTexte 15">
            <a:extLst>
              <a:ext uri="{FF2B5EF4-FFF2-40B4-BE49-F238E27FC236}">
                <a16:creationId xmlns:a16="http://schemas.microsoft.com/office/drawing/2014/main" id="{38A6A0D8-B6D6-9E9F-7F4E-BA45F48E1DDB}"/>
              </a:ext>
            </a:extLst>
          </p:cNvPr>
          <p:cNvSpPr txBox="1"/>
          <p:nvPr/>
        </p:nvSpPr>
        <p:spPr>
          <a:xfrm>
            <a:off x="534955" y="5559273"/>
            <a:ext cx="4460816"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Nous sommes </a:t>
            </a:r>
            <a:r>
              <a:rPr lang="fr-FR" sz="1600" dirty="0">
                <a:latin typeface="Comic Sans MS" panose="030F0702030302020204" pitchFamily="66" charset="0"/>
              </a:rPr>
              <a:t>part</a:t>
            </a:r>
            <a:r>
              <a:rPr lang="fr-FR" sz="1600" dirty="0">
                <a:solidFill>
                  <a:srgbClr val="FF0000"/>
                </a:solidFill>
                <a:latin typeface="Comic Sans MS" panose="030F0702030302020204" pitchFamily="66" charset="0"/>
              </a:rPr>
              <a:t>ies</a:t>
            </a:r>
            <a:r>
              <a:rPr lang="fr-FR" sz="1600" dirty="0">
                <a:latin typeface="Comic Sans MS" panose="030F0702030302020204" pitchFamily="66" charset="0"/>
              </a:rPr>
              <a:t> en vacances.</a:t>
            </a:r>
          </a:p>
        </p:txBody>
      </p:sp>
      <p:sp>
        <p:nvSpPr>
          <p:cNvPr id="17" name="ZoneTexte 16">
            <a:extLst>
              <a:ext uri="{FF2B5EF4-FFF2-40B4-BE49-F238E27FC236}">
                <a16:creationId xmlns:a16="http://schemas.microsoft.com/office/drawing/2014/main" id="{8712CC4A-3FDB-DC08-C7A8-70FFB2EB480F}"/>
              </a:ext>
            </a:extLst>
          </p:cNvPr>
          <p:cNvSpPr txBox="1"/>
          <p:nvPr/>
        </p:nvSpPr>
        <p:spPr>
          <a:xfrm>
            <a:off x="3816219" y="5616761"/>
            <a:ext cx="8661919"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On accorde avec l’auxiliaire « </a:t>
            </a:r>
            <a:r>
              <a:rPr lang="fr-FR" sz="1600" dirty="0">
                <a:latin typeface="Comic Sans MS" panose="030F0702030302020204" pitchFamily="66" charset="0"/>
              </a:rPr>
              <a:t>être</a:t>
            </a:r>
            <a:r>
              <a:rPr lang="fr-FR" sz="1600" dirty="0">
                <a:solidFill>
                  <a:srgbClr val="FF0000"/>
                </a:solidFill>
                <a:latin typeface="Comic Sans MS" panose="030F0702030302020204" pitchFamily="66" charset="0"/>
              </a:rPr>
              <a:t> » et « </a:t>
            </a:r>
            <a:r>
              <a:rPr lang="fr-FR" sz="1600" dirty="0">
                <a:latin typeface="Comic Sans MS" panose="030F0702030302020204" pitchFamily="66" charset="0"/>
              </a:rPr>
              <a:t>nous</a:t>
            </a:r>
            <a:r>
              <a:rPr lang="fr-FR" sz="1600" dirty="0">
                <a:solidFill>
                  <a:srgbClr val="FF0000"/>
                </a:solidFill>
                <a:latin typeface="Comic Sans MS" panose="030F0702030302020204" pitchFamily="66" charset="0"/>
              </a:rPr>
              <a:t> » sont des filles donc « </a:t>
            </a:r>
            <a:r>
              <a:rPr lang="fr-FR" sz="1600" dirty="0" err="1">
                <a:latin typeface="Comic Sans MS" panose="030F0702030302020204" pitchFamily="66" charset="0"/>
              </a:rPr>
              <a:t>ies</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18" name="ZoneTexte 17">
            <a:extLst>
              <a:ext uri="{FF2B5EF4-FFF2-40B4-BE49-F238E27FC236}">
                <a16:creationId xmlns:a16="http://schemas.microsoft.com/office/drawing/2014/main" id="{6C5EAA55-BEA7-E39A-F837-7637DFC560C8}"/>
              </a:ext>
            </a:extLst>
          </p:cNvPr>
          <p:cNvSpPr txBox="1"/>
          <p:nvPr/>
        </p:nvSpPr>
        <p:spPr>
          <a:xfrm>
            <a:off x="534955" y="6058250"/>
            <a:ext cx="4460816" cy="513154"/>
          </a:xfrm>
          <a:prstGeom prst="rect">
            <a:avLst/>
          </a:prstGeom>
          <a:noFill/>
        </p:spPr>
        <p:txBody>
          <a:bodyPr wrap="square">
            <a:spAutoFit/>
          </a:bodyPr>
          <a:lstStyle/>
          <a:p>
            <a:pPr algn="just">
              <a:lnSpc>
                <a:spcPct val="200000"/>
              </a:lnSpc>
            </a:pPr>
            <a:r>
              <a:rPr lang="fr-FR" sz="1600" dirty="0">
                <a:solidFill>
                  <a:srgbClr val="FF0000"/>
                </a:solidFill>
                <a:latin typeface="Comic Sans MS" panose="030F0702030302020204" pitchFamily="66" charset="0"/>
              </a:rPr>
              <a:t>Vous êtes </a:t>
            </a:r>
            <a:r>
              <a:rPr lang="fr-FR" sz="1600" dirty="0">
                <a:latin typeface="Comic Sans MS" panose="030F0702030302020204" pitchFamily="66" charset="0"/>
              </a:rPr>
              <a:t>ven</a:t>
            </a:r>
            <a:r>
              <a:rPr lang="fr-FR" sz="1600" dirty="0">
                <a:solidFill>
                  <a:srgbClr val="FF0000"/>
                </a:solidFill>
                <a:latin typeface="Comic Sans MS" panose="030F0702030302020204" pitchFamily="66" charset="0"/>
              </a:rPr>
              <a:t>us</a:t>
            </a:r>
            <a:r>
              <a:rPr lang="fr-FR" sz="1600" dirty="0">
                <a:latin typeface="Comic Sans MS" panose="030F0702030302020204" pitchFamily="66" charset="0"/>
              </a:rPr>
              <a:t> chez moi.</a:t>
            </a:r>
          </a:p>
        </p:txBody>
      </p:sp>
      <p:sp>
        <p:nvSpPr>
          <p:cNvPr id="19" name="ZoneTexte 18">
            <a:extLst>
              <a:ext uri="{FF2B5EF4-FFF2-40B4-BE49-F238E27FC236}">
                <a16:creationId xmlns:a16="http://schemas.microsoft.com/office/drawing/2014/main" id="{E77968C1-BA05-461F-0D71-C93E054897EF}"/>
              </a:ext>
            </a:extLst>
          </p:cNvPr>
          <p:cNvSpPr txBox="1"/>
          <p:nvPr/>
        </p:nvSpPr>
        <p:spPr>
          <a:xfrm>
            <a:off x="3069772" y="6109736"/>
            <a:ext cx="8929397" cy="460575"/>
          </a:xfrm>
          <a:prstGeom prst="rect">
            <a:avLst/>
          </a:prstGeom>
          <a:noFill/>
        </p:spPr>
        <p:txBody>
          <a:bodyPr wrap="square">
            <a:spAutoFit/>
          </a:bodyPr>
          <a:lstStyle/>
          <a:p>
            <a:pPr algn="just">
              <a:lnSpc>
                <a:spcPct val="200000"/>
              </a:lnSpc>
            </a:pPr>
            <a:r>
              <a:rPr lang="fr-FR" sz="1400" dirty="0">
                <a:solidFill>
                  <a:srgbClr val="FF0000"/>
                </a:solidFill>
                <a:latin typeface="Comic Sans MS" panose="030F0702030302020204" pitchFamily="66" charset="0"/>
              </a:rPr>
              <a:t>On accorde avec l’auxiliaire « </a:t>
            </a:r>
            <a:r>
              <a:rPr lang="fr-FR" sz="1400" dirty="0">
                <a:latin typeface="Comic Sans MS" panose="030F0702030302020204" pitchFamily="66" charset="0"/>
              </a:rPr>
              <a:t>être</a:t>
            </a:r>
            <a:r>
              <a:rPr lang="fr-FR" sz="1400" dirty="0">
                <a:solidFill>
                  <a:srgbClr val="FF0000"/>
                </a:solidFill>
                <a:latin typeface="Comic Sans MS" panose="030F0702030302020204" pitchFamily="66" charset="0"/>
              </a:rPr>
              <a:t> » et « </a:t>
            </a:r>
            <a:r>
              <a:rPr lang="fr-FR" sz="1400" dirty="0">
                <a:latin typeface="Comic Sans MS" panose="030F0702030302020204" pitchFamily="66" charset="0"/>
              </a:rPr>
              <a:t>vous </a:t>
            </a:r>
            <a:r>
              <a:rPr lang="fr-FR" sz="1400" dirty="0">
                <a:solidFill>
                  <a:srgbClr val="FF0000"/>
                </a:solidFill>
                <a:latin typeface="Comic Sans MS" panose="030F0702030302020204" pitchFamily="66" charset="0"/>
              </a:rPr>
              <a:t>» peut être une fille et un garçon ou 2 garçons donc « </a:t>
            </a:r>
            <a:r>
              <a:rPr lang="fr-FR" sz="1400" dirty="0">
                <a:latin typeface="Comic Sans MS" panose="030F0702030302020204" pitchFamily="66" charset="0"/>
              </a:rPr>
              <a:t>us</a:t>
            </a:r>
            <a:r>
              <a:rPr lang="fr-FR" sz="1400" dirty="0">
                <a:solidFill>
                  <a:srgbClr val="FF0000"/>
                </a:solidFill>
                <a:latin typeface="Comic Sans MS" panose="030F0702030302020204" pitchFamily="66" charset="0"/>
              </a:rPr>
              <a:t> »</a:t>
            </a:r>
            <a:endParaRPr lang="fr-FR" sz="1400" dirty="0">
              <a:latin typeface="Comic Sans MS" panose="030F0702030302020204" pitchFamily="66" charset="0"/>
            </a:endParaRPr>
          </a:p>
        </p:txBody>
      </p:sp>
    </p:spTree>
    <p:extLst>
      <p:ext uri="{BB962C8B-B14F-4D97-AF65-F5344CB8AC3E}">
        <p14:creationId xmlns:p14="http://schemas.microsoft.com/office/powerpoint/2010/main" val="286101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arn(inVertic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Exercice sur le cahier du jour puis ateliers</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2" name="ZoneTexte 11">
            <a:extLst>
              <a:ext uri="{FF2B5EF4-FFF2-40B4-BE49-F238E27FC236}">
                <a16:creationId xmlns:a16="http://schemas.microsoft.com/office/drawing/2014/main" id="{E1859BBF-FACB-2ECF-F783-6883D15158E8}"/>
              </a:ext>
            </a:extLst>
          </p:cNvPr>
          <p:cNvSpPr txBox="1"/>
          <p:nvPr/>
        </p:nvSpPr>
        <p:spPr>
          <a:xfrm>
            <a:off x="127519" y="1528778"/>
            <a:ext cx="11702142" cy="1477328"/>
          </a:xfrm>
          <a:prstGeom prst="rect">
            <a:avLst/>
          </a:prstGeom>
          <a:noFill/>
        </p:spPr>
        <p:txBody>
          <a:bodyPr wrap="square" rtlCol="0">
            <a:spAutoFit/>
          </a:bodyPr>
          <a:lstStyle/>
          <a:p>
            <a:pPr algn="just"/>
            <a:r>
              <a:rPr lang="fr-FR" dirty="0">
                <a:latin typeface="Calibri" panose="020F0502020204030204" pitchFamily="34" charset="0"/>
                <a:ea typeface="Times New Roman" panose="02020603050405020304" pitchFamily="18" charset="0"/>
                <a:cs typeface="Times New Roman" panose="02020603050405020304" pitchFamily="18" charset="0"/>
              </a:rPr>
              <a:t>Nous sommes allés en vacances.</a:t>
            </a:r>
          </a:p>
          <a:p>
            <a:pPr algn="just"/>
            <a:r>
              <a:rPr lang="fr-FR" dirty="0">
                <a:effectLst/>
                <a:latin typeface="Calibri" panose="020F0502020204030204" pitchFamily="34" charset="0"/>
                <a:ea typeface="Times New Roman" panose="02020603050405020304" pitchFamily="18" charset="0"/>
                <a:cs typeface="Times New Roman" panose="02020603050405020304" pitchFamily="18" charset="0"/>
              </a:rPr>
              <a:t>Il a perdu ses clefs.</a:t>
            </a:r>
          </a:p>
          <a:p>
            <a:pPr algn="just"/>
            <a:r>
              <a:rPr lang="fr-FR" dirty="0">
                <a:latin typeface="Calibri" panose="020F0502020204030204" pitchFamily="34" charset="0"/>
                <a:ea typeface="Times New Roman" panose="02020603050405020304" pitchFamily="18" charset="0"/>
                <a:cs typeface="Times New Roman" panose="02020603050405020304" pitchFamily="18" charset="0"/>
              </a:rPr>
              <a:t>Le jeune enfant est tombé dans la boue.</a:t>
            </a:r>
          </a:p>
          <a:p>
            <a:pPr algn="just"/>
            <a:r>
              <a:rPr lang="fr-FR" dirty="0">
                <a:effectLst/>
                <a:latin typeface="Calibri" panose="020F0502020204030204" pitchFamily="34" charset="0"/>
                <a:ea typeface="Times New Roman" panose="02020603050405020304" pitchFamily="18" charset="0"/>
                <a:cs typeface="Times New Roman" panose="02020603050405020304" pitchFamily="18" charset="0"/>
              </a:rPr>
              <a:t>Vous avez mangé de la semoule.</a:t>
            </a:r>
          </a:p>
          <a:p>
            <a:pPr algn="just"/>
            <a:r>
              <a:rPr lang="fr-FR" dirty="0">
                <a:latin typeface="Calibri" panose="020F0502020204030204" pitchFamily="34" charset="0"/>
                <a:ea typeface="Times New Roman" panose="02020603050405020304" pitchFamily="18" charset="0"/>
                <a:cs typeface="Times New Roman" panose="02020603050405020304" pitchFamily="18" charset="0"/>
              </a:rPr>
              <a:t>Sonia est venue chez moi.</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ZoneTexte 10">
            <a:extLst>
              <a:ext uri="{FF2B5EF4-FFF2-40B4-BE49-F238E27FC236}">
                <a16:creationId xmlns:a16="http://schemas.microsoft.com/office/drawing/2014/main" id="{80BECE37-878F-7E86-14A1-945815BF520D}"/>
              </a:ext>
            </a:extLst>
          </p:cNvPr>
          <p:cNvSpPr txBox="1"/>
          <p:nvPr/>
        </p:nvSpPr>
        <p:spPr>
          <a:xfrm>
            <a:off x="1001486" y="577406"/>
            <a:ext cx="9703837" cy="584775"/>
          </a:xfrm>
          <a:prstGeom prst="rect">
            <a:avLst/>
          </a:prstGeom>
          <a:noFill/>
        </p:spPr>
        <p:txBody>
          <a:bodyPr wrap="square" rtlCol="0">
            <a:spAutoFit/>
          </a:bodyPr>
          <a:lstStyle/>
          <a:p>
            <a:pPr algn="ctr"/>
            <a:r>
              <a:rPr lang="fr-FR" sz="3200" u="sng" dirty="0">
                <a:solidFill>
                  <a:srgbClr val="FF0000"/>
                </a:solidFill>
                <a:latin typeface="Comic Sans MS" panose="030F0702030302020204" pitchFamily="66" charset="0"/>
              </a:rPr>
              <a:t>Conjugaison</a:t>
            </a:r>
          </a:p>
        </p:txBody>
      </p:sp>
      <p:sp>
        <p:nvSpPr>
          <p:cNvPr id="16" name="ZoneTexte 15">
            <a:extLst>
              <a:ext uri="{FF2B5EF4-FFF2-40B4-BE49-F238E27FC236}">
                <a16:creationId xmlns:a16="http://schemas.microsoft.com/office/drawing/2014/main" id="{9FCDF9C9-B976-7AC7-F610-8ABF28674255}"/>
              </a:ext>
            </a:extLst>
          </p:cNvPr>
          <p:cNvSpPr txBox="1"/>
          <p:nvPr/>
        </p:nvSpPr>
        <p:spPr>
          <a:xfrm>
            <a:off x="127519" y="1159446"/>
            <a:ext cx="12064481" cy="369332"/>
          </a:xfrm>
          <a:prstGeom prst="rect">
            <a:avLst/>
          </a:prstGeom>
          <a:noFill/>
        </p:spPr>
        <p:txBody>
          <a:bodyPr wrap="square" rtlCol="0">
            <a:spAutoFit/>
          </a:bodyPr>
          <a:lstStyle/>
          <a:p>
            <a:pPr algn="just"/>
            <a:r>
              <a:rPr lang="fr-FR" u="sng" dirty="0">
                <a:solidFill>
                  <a:srgbClr val="FF0000"/>
                </a:solidFill>
                <a:latin typeface="Comic Sans MS" panose="030F0702030302020204" pitchFamily="66" charset="0"/>
              </a:rPr>
              <a:t>Recopier les phrases dont le verbe est conjugué au PC avec le verbe être :</a:t>
            </a:r>
          </a:p>
        </p:txBody>
      </p:sp>
      <p:sp>
        <p:nvSpPr>
          <p:cNvPr id="3" name="ZoneTexte 2">
            <a:extLst>
              <a:ext uri="{FF2B5EF4-FFF2-40B4-BE49-F238E27FC236}">
                <a16:creationId xmlns:a16="http://schemas.microsoft.com/office/drawing/2014/main" id="{CDFA6426-36A2-3B78-E061-85F89CFA32C3}"/>
              </a:ext>
            </a:extLst>
          </p:cNvPr>
          <p:cNvSpPr txBox="1"/>
          <p:nvPr/>
        </p:nvSpPr>
        <p:spPr>
          <a:xfrm>
            <a:off x="127519" y="3482562"/>
            <a:ext cx="11702142" cy="1200329"/>
          </a:xfrm>
          <a:prstGeom prst="rect">
            <a:avLst/>
          </a:prstGeom>
          <a:noFill/>
        </p:spPr>
        <p:txBody>
          <a:bodyPr wrap="square" rtlCol="0">
            <a:spAutoFit/>
          </a:bodyPr>
          <a:lstStyle/>
          <a:p>
            <a:pPr algn="just"/>
            <a:r>
              <a:rPr lang="fr-FR" dirty="0">
                <a:latin typeface="Calibri" panose="020F0502020204030204" pitchFamily="34" charset="0"/>
                <a:ea typeface="Times New Roman" panose="02020603050405020304" pitchFamily="18" charset="0"/>
                <a:cs typeface="Times New Roman" panose="02020603050405020304" pitchFamily="18" charset="0"/>
              </a:rPr>
              <a:t>Je suis entrée dans la classe. </a:t>
            </a:r>
            <a:r>
              <a:rPr lang="fr-FR"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Elle…………..</a:t>
            </a:r>
          </a:p>
          <a:p>
            <a:pPr algn="just"/>
            <a:r>
              <a:rPr lang="fr-FR"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Tu es resté plusieurs jours à l’hôpital. Ils…………..</a:t>
            </a:r>
          </a:p>
          <a:p>
            <a:pPr algn="just"/>
            <a:r>
              <a:rPr lang="fr-FR"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Vous êtes allés au cirque.  Il………..</a:t>
            </a:r>
          </a:p>
          <a:p>
            <a:pPr algn="just"/>
            <a:r>
              <a:rPr lang="fr-FR"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Nous sommes rentrées tôt. Elles…………</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435B5840-040A-24D4-BD8C-2496D5E54150}"/>
              </a:ext>
            </a:extLst>
          </p:cNvPr>
          <p:cNvSpPr txBox="1"/>
          <p:nvPr/>
        </p:nvSpPr>
        <p:spPr>
          <a:xfrm>
            <a:off x="127519" y="3059668"/>
            <a:ext cx="12064481" cy="369332"/>
          </a:xfrm>
          <a:prstGeom prst="rect">
            <a:avLst/>
          </a:prstGeom>
          <a:noFill/>
        </p:spPr>
        <p:txBody>
          <a:bodyPr wrap="square" rtlCol="0">
            <a:spAutoFit/>
          </a:bodyPr>
          <a:lstStyle/>
          <a:p>
            <a:pPr algn="just"/>
            <a:r>
              <a:rPr lang="fr-FR" u="sng" dirty="0">
                <a:solidFill>
                  <a:srgbClr val="FF0000"/>
                </a:solidFill>
                <a:latin typeface="Comic Sans MS" panose="030F0702030302020204" pitchFamily="66" charset="0"/>
              </a:rPr>
              <a:t>Récrire chaque phrase au PC avec les sujets indiqués :</a:t>
            </a:r>
          </a:p>
        </p:txBody>
      </p:sp>
      <p:sp>
        <p:nvSpPr>
          <p:cNvPr id="5" name="ZoneTexte 4">
            <a:extLst>
              <a:ext uri="{FF2B5EF4-FFF2-40B4-BE49-F238E27FC236}">
                <a16:creationId xmlns:a16="http://schemas.microsoft.com/office/drawing/2014/main" id="{8275D764-EF3C-F9FC-21B9-2D3AC4BE8855}"/>
              </a:ext>
            </a:extLst>
          </p:cNvPr>
          <p:cNvSpPr txBox="1"/>
          <p:nvPr/>
        </p:nvSpPr>
        <p:spPr>
          <a:xfrm>
            <a:off x="127519" y="5159347"/>
            <a:ext cx="11702142" cy="1477328"/>
          </a:xfrm>
          <a:prstGeom prst="rect">
            <a:avLst/>
          </a:prstGeom>
          <a:noFill/>
        </p:spPr>
        <p:txBody>
          <a:bodyPr wrap="square" rtlCol="0">
            <a:spAutoFit/>
          </a:bodyPr>
          <a:lstStyle/>
          <a:p>
            <a:pPr algn="just"/>
            <a:r>
              <a:rPr lang="fr-FR" dirty="0">
                <a:latin typeface="Calibri" panose="020F0502020204030204" pitchFamily="34" charset="0"/>
                <a:ea typeface="Times New Roman" panose="02020603050405020304" pitchFamily="18" charset="0"/>
                <a:cs typeface="Times New Roman" panose="02020603050405020304" pitchFamily="18" charset="0"/>
              </a:rPr>
              <a:t>Elle passe derrière moi. </a:t>
            </a:r>
            <a:r>
              <a:rPr lang="fr-FR"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p>
          <a:p>
            <a:pPr algn="just"/>
            <a:r>
              <a:rPr lang="fr-FR"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Sa mère rentre tard de son travail.</a:t>
            </a:r>
          </a:p>
          <a:p>
            <a:pPr algn="just"/>
            <a:r>
              <a:rPr lang="fr-FR"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Ses parents rentrent tard de son travail.  </a:t>
            </a:r>
          </a:p>
          <a:p>
            <a:pPr algn="just"/>
            <a:r>
              <a:rPr lang="fr-FR"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Mon cousin monte à pied au 3</a:t>
            </a:r>
            <a:r>
              <a:rPr lang="fr-FR" baseline="300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ème</a:t>
            </a:r>
            <a:r>
              <a:rPr lang="fr-FR"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étage.</a:t>
            </a:r>
          </a:p>
          <a:p>
            <a:pPr algn="just"/>
            <a:r>
              <a:rPr lang="fr-FR" dirty="0">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Les glands tombent sur les feuilles mortes. </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AADDEDAF-E839-E324-733A-EE17A0EF777B}"/>
              </a:ext>
            </a:extLst>
          </p:cNvPr>
          <p:cNvSpPr txBox="1"/>
          <p:nvPr/>
        </p:nvSpPr>
        <p:spPr>
          <a:xfrm>
            <a:off x="127519" y="4736453"/>
            <a:ext cx="12064481" cy="369332"/>
          </a:xfrm>
          <a:prstGeom prst="rect">
            <a:avLst/>
          </a:prstGeom>
          <a:noFill/>
        </p:spPr>
        <p:txBody>
          <a:bodyPr wrap="square" rtlCol="0">
            <a:spAutoFit/>
          </a:bodyPr>
          <a:lstStyle/>
          <a:p>
            <a:pPr algn="just"/>
            <a:r>
              <a:rPr lang="fr-FR" u="sng" dirty="0">
                <a:solidFill>
                  <a:srgbClr val="FF0000"/>
                </a:solidFill>
                <a:latin typeface="Comic Sans MS" panose="030F0702030302020204" pitchFamily="66" charset="0"/>
              </a:rPr>
              <a:t>Récrire chaque phrase au PC avec le verbe être:</a:t>
            </a:r>
          </a:p>
        </p:txBody>
      </p:sp>
    </p:spTree>
    <p:extLst>
      <p:ext uri="{BB962C8B-B14F-4D97-AF65-F5344CB8AC3E}">
        <p14:creationId xmlns:p14="http://schemas.microsoft.com/office/powerpoint/2010/main" val="169831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noir, obscurité&#10;&#10;Description générée automatiquement">
            <a:extLst>
              <a:ext uri="{FF2B5EF4-FFF2-40B4-BE49-F238E27FC236}">
                <a16:creationId xmlns:a16="http://schemas.microsoft.com/office/drawing/2014/main" id="{C77E25FD-7209-EDC5-1F54-3336230D2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1176" cy="6858000"/>
          </a:xfrm>
          <a:prstGeom prst="rect">
            <a:avLst/>
          </a:prstGeom>
        </p:spPr>
      </p:pic>
      <p:sp>
        <p:nvSpPr>
          <p:cNvPr id="19" name="Rectangle 18">
            <a:extLst>
              <a:ext uri="{FF2B5EF4-FFF2-40B4-BE49-F238E27FC236}">
                <a16:creationId xmlns:a16="http://schemas.microsoft.com/office/drawing/2014/main" id="{661934BB-1917-1784-E881-38B17AAAC8A9}"/>
              </a:ext>
            </a:extLst>
          </p:cNvPr>
          <p:cNvSpPr/>
          <p:nvPr/>
        </p:nvSpPr>
        <p:spPr>
          <a:xfrm>
            <a:off x="4133955" y="1241173"/>
            <a:ext cx="4692310" cy="1569660"/>
          </a:xfrm>
          <a:prstGeom prst="rect">
            <a:avLst/>
          </a:prstGeom>
          <a:noFill/>
        </p:spPr>
        <p:txBody>
          <a:bodyPr wrap="none" lIns="91440" tIns="45720" rIns="91440" bIns="45720">
            <a:spAutoFit/>
          </a:bodyPr>
          <a:lstStyle/>
          <a:p>
            <a:pPr algn="ctr"/>
            <a:r>
              <a:rPr lang="fr-FR" sz="9600" b="1" cap="none" spc="0" dirty="0">
                <a:ln w="22225">
                  <a:solidFill>
                    <a:schemeClr val="accent2"/>
                  </a:solidFill>
                  <a:prstDash val="solid"/>
                </a:ln>
                <a:solidFill>
                  <a:schemeClr val="accent2">
                    <a:lumMod val="40000"/>
                    <a:lumOff val="60000"/>
                  </a:schemeClr>
                </a:solidFill>
                <a:effectLst/>
              </a:rPr>
              <a:t>Séance 1</a:t>
            </a:r>
          </a:p>
        </p:txBody>
      </p:sp>
      <p:sp>
        <p:nvSpPr>
          <p:cNvPr id="20" name="Zone de texte 2">
            <a:extLst>
              <a:ext uri="{FF2B5EF4-FFF2-40B4-BE49-F238E27FC236}">
                <a16:creationId xmlns:a16="http://schemas.microsoft.com/office/drawing/2014/main" id="{77703F7F-2B65-ECDF-4866-99B9F183DA0E}"/>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
        <p:nvSpPr>
          <p:cNvPr id="2" name="CustomShape 3">
            <a:extLst>
              <a:ext uri="{FF2B5EF4-FFF2-40B4-BE49-F238E27FC236}">
                <a16:creationId xmlns:a16="http://schemas.microsoft.com/office/drawing/2014/main" id="{D01AD446-FE49-47CB-463B-CBE34126DED5}"/>
              </a:ext>
            </a:extLst>
          </p:cNvPr>
          <p:cNvSpPr/>
          <p:nvPr/>
        </p:nvSpPr>
        <p:spPr>
          <a:xfrm>
            <a:off x="4460032" y="2684082"/>
            <a:ext cx="3694922" cy="458775"/>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r">
              <a:lnSpc>
                <a:spcPct val="100000"/>
              </a:lnSpc>
            </a:pPr>
            <a:r>
              <a:rPr lang="fr-FR" sz="2400" b="1" dirty="0">
                <a:ln w="22225">
                  <a:solidFill>
                    <a:sysClr val="windowText" lastClr="000000"/>
                  </a:solidFill>
                  <a:prstDash val="solid"/>
                </a:ln>
                <a:solidFill>
                  <a:schemeClr val="accent2">
                    <a:lumMod val="40000"/>
                    <a:lumOff val="60000"/>
                  </a:schemeClr>
                </a:solidFill>
                <a:latin typeface="Comic Sans MS" panose="030F0702030302020204" pitchFamily="66" charset="0"/>
              </a:rPr>
              <a:t>Transposition du texte</a:t>
            </a:r>
          </a:p>
        </p:txBody>
      </p:sp>
    </p:spTree>
    <p:extLst>
      <p:ext uri="{BB962C8B-B14F-4D97-AF65-F5344CB8AC3E}">
        <p14:creationId xmlns:p14="http://schemas.microsoft.com/office/powerpoint/2010/main" val="162871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noir, obscurité&#10;&#10;Description générée automatiquement">
            <a:extLst>
              <a:ext uri="{FF2B5EF4-FFF2-40B4-BE49-F238E27FC236}">
                <a16:creationId xmlns:a16="http://schemas.microsoft.com/office/drawing/2014/main" id="{C77E25FD-7209-EDC5-1F54-3336230D2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1176" cy="6858000"/>
          </a:xfrm>
          <a:prstGeom prst="rect">
            <a:avLst/>
          </a:prstGeom>
        </p:spPr>
      </p:pic>
      <p:sp>
        <p:nvSpPr>
          <p:cNvPr id="19" name="Rectangle 18">
            <a:extLst>
              <a:ext uri="{FF2B5EF4-FFF2-40B4-BE49-F238E27FC236}">
                <a16:creationId xmlns:a16="http://schemas.microsoft.com/office/drawing/2014/main" id="{661934BB-1917-1784-E881-38B17AAAC8A9}"/>
              </a:ext>
            </a:extLst>
          </p:cNvPr>
          <p:cNvSpPr/>
          <p:nvPr/>
        </p:nvSpPr>
        <p:spPr>
          <a:xfrm>
            <a:off x="4133955" y="1241173"/>
            <a:ext cx="4692310" cy="1569660"/>
          </a:xfrm>
          <a:prstGeom prst="rect">
            <a:avLst/>
          </a:prstGeom>
          <a:noFill/>
        </p:spPr>
        <p:txBody>
          <a:bodyPr wrap="none" lIns="91440" tIns="45720" rIns="91440" bIns="45720">
            <a:spAutoFit/>
          </a:bodyPr>
          <a:lstStyle/>
          <a:p>
            <a:pPr algn="ctr"/>
            <a:r>
              <a:rPr lang="fr-FR" sz="9600" b="1" cap="none" spc="0" dirty="0">
                <a:ln w="22225">
                  <a:solidFill>
                    <a:schemeClr val="accent2"/>
                  </a:solidFill>
                  <a:prstDash val="solid"/>
                </a:ln>
                <a:solidFill>
                  <a:schemeClr val="accent2">
                    <a:lumMod val="40000"/>
                    <a:lumOff val="60000"/>
                  </a:schemeClr>
                </a:solidFill>
                <a:effectLst/>
              </a:rPr>
              <a:t>Séance 3</a:t>
            </a:r>
          </a:p>
        </p:txBody>
      </p:sp>
      <p:sp>
        <p:nvSpPr>
          <p:cNvPr id="20" name="Zone de texte 2">
            <a:extLst>
              <a:ext uri="{FF2B5EF4-FFF2-40B4-BE49-F238E27FC236}">
                <a16:creationId xmlns:a16="http://schemas.microsoft.com/office/drawing/2014/main" id="{77703F7F-2B65-ECDF-4866-99B9F183DA0E}"/>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
        <p:nvSpPr>
          <p:cNvPr id="2" name="CustomShape 3">
            <a:extLst>
              <a:ext uri="{FF2B5EF4-FFF2-40B4-BE49-F238E27FC236}">
                <a16:creationId xmlns:a16="http://schemas.microsoft.com/office/drawing/2014/main" id="{37250CF6-BF2F-EACE-CBE9-1F890CF0BCB3}"/>
              </a:ext>
            </a:extLst>
          </p:cNvPr>
          <p:cNvSpPr/>
          <p:nvPr/>
        </p:nvSpPr>
        <p:spPr>
          <a:xfrm>
            <a:off x="3792893" y="2581445"/>
            <a:ext cx="5374434" cy="458775"/>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ctr">
              <a:lnSpc>
                <a:spcPct val="100000"/>
              </a:lnSpc>
            </a:pPr>
            <a:r>
              <a:rPr lang="fr-FR" sz="2400" b="1" dirty="0">
                <a:ln w="22225">
                  <a:solidFill>
                    <a:sysClr val="windowText" lastClr="000000"/>
                  </a:solidFill>
                  <a:prstDash val="solid"/>
                </a:ln>
                <a:solidFill>
                  <a:schemeClr val="accent2">
                    <a:lumMod val="40000"/>
                    <a:lumOff val="60000"/>
                  </a:schemeClr>
                </a:solidFill>
                <a:latin typeface="Comic Sans MS" panose="030F0702030302020204" pitchFamily="66" charset="0"/>
              </a:rPr>
              <a:t>Ateliers</a:t>
            </a:r>
          </a:p>
        </p:txBody>
      </p:sp>
    </p:spTree>
    <p:extLst>
      <p:ext uri="{BB962C8B-B14F-4D97-AF65-F5344CB8AC3E}">
        <p14:creationId xmlns:p14="http://schemas.microsoft.com/office/powerpoint/2010/main" val="315449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noir, obscurité&#10;&#10;Description générée automatiquement">
            <a:extLst>
              <a:ext uri="{FF2B5EF4-FFF2-40B4-BE49-F238E27FC236}">
                <a16:creationId xmlns:a16="http://schemas.microsoft.com/office/drawing/2014/main" id="{C77E25FD-7209-EDC5-1F54-3336230D2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1176" cy="6858000"/>
          </a:xfrm>
          <a:prstGeom prst="rect">
            <a:avLst/>
          </a:prstGeom>
        </p:spPr>
      </p:pic>
      <p:sp>
        <p:nvSpPr>
          <p:cNvPr id="19" name="Rectangle 18">
            <a:extLst>
              <a:ext uri="{FF2B5EF4-FFF2-40B4-BE49-F238E27FC236}">
                <a16:creationId xmlns:a16="http://schemas.microsoft.com/office/drawing/2014/main" id="{661934BB-1917-1784-E881-38B17AAAC8A9}"/>
              </a:ext>
            </a:extLst>
          </p:cNvPr>
          <p:cNvSpPr/>
          <p:nvPr/>
        </p:nvSpPr>
        <p:spPr>
          <a:xfrm>
            <a:off x="4133955" y="1241173"/>
            <a:ext cx="4692310" cy="1569660"/>
          </a:xfrm>
          <a:prstGeom prst="rect">
            <a:avLst/>
          </a:prstGeom>
          <a:noFill/>
        </p:spPr>
        <p:txBody>
          <a:bodyPr wrap="none" lIns="91440" tIns="45720" rIns="91440" bIns="45720">
            <a:spAutoFit/>
          </a:bodyPr>
          <a:lstStyle/>
          <a:p>
            <a:pPr algn="ctr"/>
            <a:r>
              <a:rPr lang="fr-FR" sz="9600" b="1" cap="none" spc="0" dirty="0">
                <a:ln w="22225">
                  <a:solidFill>
                    <a:schemeClr val="accent2"/>
                  </a:solidFill>
                  <a:prstDash val="solid"/>
                </a:ln>
                <a:solidFill>
                  <a:schemeClr val="accent2">
                    <a:lumMod val="40000"/>
                    <a:lumOff val="60000"/>
                  </a:schemeClr>
                </a:solidFill>
                <a:effectLst/>
              </a:rPr>
              <a:t>Séance </a:t>
            </a:r>
            <a:r>
              <a:rPr lang="fr-FR" sz="9600" b="1" dirty="0">
                <a:ln w="22225">
                  <a:solidFill>
                    <a:schemeClr val="accent2"/>
                  </a:solidFill>
                  <a:prstDash val="solid"/>
                </a:ln>
                <a:solidFill>
                  <a:schemeClr val="accent2">
                    <a:lumMod val="40000"/>
                    <a:lumOff val="60000"/>
                  </a:schemeClr>
                </a:solidFill>
              </a:rPr>
              <a:t>4</a:t>
            </a:r>
            <a:endParaRPr lang="fr-FR" sz="9600" b="1" cap="none" spc="0" dirty="0">
              <a:ln w="22225">
                <a:solidFill>
                  <a:schemeClr val="accent2"/>
                </a:solidFill>
                <a:prstDash val="solid"/>
              </a:ln>
              <a:solidFill>
                <a:schemeClr val="accent2">
                  <a:lumMod val="40000"/>
                  <a:lumOff val="60000"/>
                </a:schemeClr>
              </a:solidFill>
              <a:effectLst/>
            </a:endParaRPr>
          </a:p>
        </p:txBody>
      </p:sp>
      <p:sp>
        <p:nvSpPr>
          <p:cNvPr id="20" name="Zone de texte 2">
            <a:extLst>
              <a:ext uri="{FF2B5EF4-FFF2-40B4-BE49-F238E27FC236}">
                <a16:creationId xmlns:a16="http://schemas.microsoft.com/office/drawing/2014/main" id="{77703F7F-2B65-ECDF-4866-99B9F183DA0E}"/>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
        <p:nvSpPr>
          <p:cNvPr id="2" name="CustomShape 3">
            <a:extLst>
              <a:ext uri="{FF2B5EF4-FFF2-40B4-BE49-F238E27FC236}">
                <a16:creationId xmlns:a16="http://schemas.microsoft.com/office/drawing/2014/main" id="{7DD9E988-94D2-A9C9-CC94-C1999ED9E65F}"/>
              </a:ext>
            </a:extLst>
          </p:cNvPr>
          <p:cNvSpPr/>
          <p:nvPr/>
        </p:nvSpPr>
        <p:spPr>
          <a:xfrm>
            <a:off x="3675275" y="2581445"/>
            <a:ext cx="5131836" cy="458775"/>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r">
              <a:lnSpc>
                <a:spcPct val="100000"/>
              </a:lnSpc>
            </a:pPr>
            <a:r>
              <a:rPr lang="fr-FR" sz="2400" b="1" dirty="0">
                <a:ln w="22225">
                  <a:solidFill>
                    <a:sysClr val="windowText" lastClr="000000"/>
                  </a:solidFill>
                  <a:prstDash val="solid"/>
                </a:ln>
                <a:solidFill>
                  <a:schemeClr val="accent2">
                    <a:lumMod val="40000"/>
                    <a:lumOff val="60000"/>
                  </a:schemeClr>
                </a:solidFill>
                <a:latin typeface="Comic Sans MS" panose="030F0702030302020204" pitchFamily="66" charset="0"/>
              </a:rPr>
              <a:t>Lexique et production d’écrits</a:t>
            </a:r>
          </a:p>
        </p:txBody>
      </p:sp>
    </p:spTree>
    <p:extLst>
      <p:ext uri="{BB962C8B-B14F-4D97-AF65-F5344CB8AC3E}">
        <p14:creationId xmlns:p14="http://schemas.microsoft.com/office/powerpoint/2010/main" val="3135983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Vocabulaire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C35CE59C-419D-5802-7514-0BF9F4596104}"/>
              </a:ext>
            </a:extLst>
          </p:cNvPr>
          <p:cNvSpPr txBox="1"/>
          <p:nvPr/>
        </p:nvSpPr>
        <p:spPr>
          <a:xfrm>
            <a:off x="2705877" y="671434"/>
            <a:ext cx="7772399" cy="338554"/>
          </a:xfrm>
          <a:prstGeom prst="rect">
            <a:avLst/>
          </a:prstGeom>
          <a:noFill/>
        </p:spPr>
        <p:txBody>
          <a:bodyPr wrap="square" rtlCol="0">
            <a:spAutoFit/>
          </a:bodyPr>
          <a:lstStyle/>
          <a:p>
            <a:pPr algn="just"/>
            <a:r>
              <a:rPr lang="fr-FR" sz="1600" b="1" i="1" dirty="0">
                <a:latin typeface="Comic Sans MS" panose="030F0702030302020204" pitchFamily="66" charset="0"/>
              </a:rPr>
              <a:t>Cherchez dans le dictionnaire les mots: « périple, odyssée, expédition. »</a:t>
            </a:r>
          </a:p>
        </p:txBody>
      </p:sp>
      <p:sp>
        <p:nvSpPr>
          <p:cNvPr id="5" name="ZoneTexte 4">
            <a:extLst>
              <a:ext uri="{FF2B5EF4-FFF2-40B4-BE49-F238E27FC236}">
                <a16:creationId xmlns:a16="http://schemas.microsoft.com/office/drawing/2014/main" id="{A6061EDB-F772-1D8D-5294-1655714BA6FA}"/>
              </a:ext>
            </a:extLst>
          </p:cNvPr>
          <p:cNvSpPr txBox="1"/>
          <p:nvPr/>
        </p:nvSpPr>
        <p:spPr>
          <a:xfrm>
            <a:off x="4462365" y="1162496"/>
            <a:ext cx="4716625" cy="338554"/>
          </a:xfrm>
          <a:prstGeom prst="rect">
            <a:avLst/>
          </a:prstGeom>
          <a:noFill/>
        </p:spPr>
        <p:txBody>
          <a:bodyPr wrap="square" rtlCol="0">
            <a:spAutoFit/>
          </a:bodyPr>
          <a:lstStyle/>
          <a:p>
            <a:pPr algn="just"/>
            <a:r>
              <a:rPr lang="fr-FR" sz="1600" b="1" i="1" dirty="0">
                <a:latin typeface="Comic Sans MS" panose="030F0702030302020204" pitchFamily="66" charset="0"/>
              </a:rPr>
              <a:t>Quel est le point en commun de ces mots ?</a:t>
            </a:r>
          </a:p>
        </p:txBody>
      </p:sp>
      <p:sp>
        <p:nvSpPr>
          <p:cNvPr id="6" name="ZoneTexte 5">
            <a:extLst>
              <a:ext uri="{FF2B5EF4-FFF2-40B4-BE49-F238E27FC236}">
                <a16:creationId xmlns:a16="http://schemas.microsoft.com/office/drawing/2014/main" id="{632E00C2-12BF-B689-9769-1088B501CC0A}"/>
              </a:ext>
            </a:extLst>
          </p:cNvPr>
          <p:cNvSpPr txBox="1"/>
          <p:nvPr/>
        </p:nvSpPr>
        <p:spPr>
          <a:xfrm>
            <a:off x="1600198" y="1624425"/>
            <a:ext cx="9983755"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Ce sont des synonymes de voyage long, avec des aventures, dans des pays lointains, difficiles d’accès.</a:t>
            </a:r>
          </a:p>
        </p:txBody>
      </p:sp>
      <p:sp>
        <p:nvSpPr>
          <p:cNvPr id="11" name="ZoneTexte 10">
            <a:extLst>
              <a:ext uri="{FF2B5EF4-FFF2-40B4-BE49-F238E27FC236}">
                <a16:creationId xmlns:a16="http://schemas.microsoft.com/office/drawing/2014/main" id="{6B326CCE-72D8-1C74-F5AB-49AFAF3F3B9A}"/>
              </a:ext>
            </a:extLst>
          </p:cNvPr>
          <p:cNvSpPr txBox="1"/>
          <p:nvPr/>
        </p:nvSpPr>
        <p:spPr>
          <a:xfrm>
            <a:off x="821094" y="2276457"/>
            <a:ext cx="11370906" cy="338554"/>
          </a:xfrm>
          <a:prstGeom prst="rect">
            <a:avLst/>
          </a:prstGeom>
          <a:noFill/>
        </p:spPr>
        <p:txBody>
          <a:bodyPr wrap="square" rtlCol="0">
            <a:spAutoFit/>
          </a:bodyPr>
          <a:lstStyle/>
          <a:p>
            <a:pPr algn="just"/>
            <a:r>
              <a:rPr lang="fr-FR" sz="1600" b="1" i="1" dirty="0">
                <a:latin typeface="Comic Sans MS" panose="030F0702030302020204" pitchFamily="66" charset="0"/>
              </a:rPr>
              <a:t>Trouver d’autres mots pouvant désigner un voyage dans un certain contexte (en mer, en avion, à pied…)</a:t>
            </a:r>
          </a:p>
        </p:txBody>
      </p:sp>
      <p:sp>
        <p:nvSpPr>
          <p:cNvPr id="13" name="ZoneTexte 12">
            <a:extLst>
              <a:ext uri="{FF2B5EF4-FFF2-40B4-BE49-F238E27FC236}">
                <a16:creationId xmlns:a16="http://schemas.microsoft.com/office/drawing/2014/main" id="{61725B73-1668-4DE3-848E-2F20A4BFA893}"/>
              </a:ext>
            </a:extLst>
          </p:cNvPr>
          <p:cNvSpPr txBox="1"/>
          <p:nvPr/>
        </p:nvSpPr>
        <p:spPr>
          <a:xfrm>
            <a:off x="3932303" y="2833484"/>
            <a:ext cx="6158205"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Traversée, vol, excursion, croisière, randonnée….</a:t>
            </a:r>
          </a:p>
        </p:txBody>
      </p:sp>
      <p:sp>
        <p:nvSpPr>
          <p:cNvPr id="15" name="ZoneTexte 14">
            <a:extLst>
              <a:ext uri="{FF2B5EF4-FFF2-40B4-BE49-F238E27FC236}">
                <a16:creationId xmlns:a16="http://schemas.microsoft.com/office/drawing/2014/main" id="{73F4E7C0-2929-28AB-AF59-A50B8824A22C}"/>
              </a:ext>
            </a:extLst>
          </p:cNvPr>
          <p:cNvSpPr txBox="1"/>
          <p:nvPr/>
        </p:nvSpPr>
        <p:spPr>
          <a:xfrm>
            <a:off x="37322" y="3420267"/>
            <a:ext cx="11940073" cy="584775"/>
          </a:xfrm>
          <a:prstGeom prst="rect">
            <a:avLst/>
          </a:prstGeom>
          <a:noFill/>
        </p:spPr>
        <p:txBody>
          <a:bodyPr wrap="square" rtlCol="0">
            <a:spAutoFit/>
          </a:bodyPr>
          <a:lstStyle/>
          <a:p>
            <a:pPr algn="just"/>
            <a:r>
              <a:rPr lang="fr-FR" sz="1600" b="1" i="1" dirty="0">
                <a:latin typeface="Comic Sans MS" panose="030F0702030302020204" pitchFamily="66" charset="0"/>
              </a:rPr>
              <a:t>Dans les 2 textes de Sinbad, recherchez les différentes manières de nommer un bateau, vous pouvez en trouver d’autres.</a:t>
            </a:r>
          </a:p>
        </p:txBody>
      </p:sp>
      <p:sp>
        <p:nvSpPr>
          <p:cNvPr id="18" name="ZoneTexte 17">
            <a:extLst>
              <a:ext uri="{FF2B5EF4-FFF2-40B4-BE49-F238E27FC236}">
                <a16:creationId xmlns:a16="http://schemas.microsoft.com/office/drawing/2014/main" id="{974FDD3D-FEC7-BA49-346A-744C3CB50696}"/>
              </a:ext>
            </a:extLst>
          </p:cNvPr>
          <p:cNvSpPr txBox="1"/>
          <p:nvPr/>
        </p:nvSpPr>
        <p:spPr>
          <a:xfrm>
            <a:off x="5224364" y="3977294"/>
            <a:ext cx="2564366"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Navire, grand voilier</a:t>
            </a:r>
          </a:p>
        </p:txBody>
      </p:sp>
      <p:sp>
        <p:nvSpPr>
          <p:cNvPr id="4" name="ZoneTexte 3">
            <a:extLst>
              <a:ext uri="{FF2B5EF4-FFF2-40B4-BE49-F238E27FC236}">
                <a16:creationId xmlns:a16="http://schemas.microsoft.com/office/drawing/2014/main" id="{739D70CF-A8C9-A8C9-0AE4-810D40E55290}"/>
              </a:ext>
            </a:extLst>
          </p:cNvPr>
          <p:cNvSpPr txBox="1"/>
          <p:nvPr/>
        </p:nvSpPr>
        <p:spPr>
          <a:xfrm>
            <a:off x="3231502" y="4810298"/>
            <a:ext cx="6550090" cy="338554"/>
          </a:xfrm>
          <a:prstGeom prst="rect">
            <a:avLst/>
          </a:prstGeom>
          <a:noFill/>
        </p:spPr>
        <p:txBody>
          <a:bodyPr wrap="square" rtlCol="0">
            <a:spAutoFit/>
          </a:bodyPr>
          <a:lstStyle/>
          <a:p>
            <a:pPr algn="just"/>
            <a:r>
              <a:rPr lang="fr-FR" sz="1600" b="1" i="1" dirty="0">
                <a:latin typeface="Comic Sans MS" panose="030F0702030302020204" pitchFamily="66" charset="0"/>
              </a:rPr>
              <a:t>A partir de quel nom l’adjectif « prodigieux » est-il formé ? »</a:t>
            </a:r>
          </a:p>
        </p:txBody>
      </p:sp>
      <p:sp>
        <p:nvSpPr>
          <p:cNvPr id="10" name="ZoneTexte 9">
            <a:extLst>
              <a:ext uri="{FF2B5EF4-FFF2-40B4-BE49-F238E27FC236}">
                <a16:creationId xmlns:a16="http://schemas.microsoft.com/office/drawing/2014/main" id="{CD34F397-3656-AEAA-FDC8-25CAC4F39CE5}"/>
              </a:ext>
            </a:extLst>
          </p:cNvPr>
          <p:cNvSpPr txBox="1"/>
          <p:nvPr/>
        </p:nvSpPr>
        <p:spPr>
          <a:xfrm>
            <a:off x="5932711" y="5265278"/>
            <a:ext cx="999933"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Prodige</a:t>
            </a:r>
          </a:p>
        </p:txBody>
      </p:sp>
      <p:sp>
        <p:nvSpPr>
          <p:cNvPr id="12" name="ZoneTexte 11">
            <a:extLst>
              <a:ext uri="{FF2B5EF4-FFF2-40B4-BE49-F238E27FC236}">
                <a16:creationId xmlns:a16="http://schemas.microsoft.com/office/drawing/2014/main" id="{5C9D0271-36F4-0F28-7B33-C1A79F6B0123}"/>
              </a:ext>
            </a:extLst>
          </p:cNvPr>
          <p:cNvSpPr txBox="1"/>
          <p:nvPr/>
        </p:nvSpPr>
        <p:spPr>
          <a:xfrm>
            <a:off x="1894114" y="5695504"/>
            <a:ext cx="11131421" cy="338554"/>
          </a:xfrm>
          <a:prstGeom prst="rect">
            <a:avLst/>
          </a:prstGeom>
          <a:noFill/>
        </p:spPr>
        <p:txBody>
          <a:bodyPr wrap="square" rtlCol="0">
            <a:spAutoFit/>
          </a:bodyPr>
          <a:lstStyle/>
          <a:p>
            <a:pPr algn="just"/>
            <a:r>
              <a:rPr lang="fr-FR" sz="1600" b="1" i="1" dirty="0">
                <a:latin typeface="Comic Sans MS" panose="030F0702030302020204" pitchFamily="66" charset="0"/>
              </a:rPr>
              <a:t>Former d’autres adjectifs comme celui-ci à partir des noms suivants et en donner le sens.</a:t>
            </a:r>
          </a:p>
        </p:txBody>
      </p:sp>
      <p:sp>
        <p:nvSpPr>
          <p:cNvPr id="14" name="ZoneTexte 13">
            <a:extLst>
              <a:ext uri="{FF2B5EF4-FFF2-40B4-BE49-F238E27FC236}">
                <a16:creationId xmlns:a16="http://schemas.microsoft.com/office/drawing/2014/main" id="{A41C2DE9-38DC-7915-75EC-7FB40BA87AE7}"/>
              </a:ext>
            </a:extLst>
          </p:cNvPr>
          <p:cNvSpPr txBox="1"/>
          <p:nvPr/>
        </p:nvSpPr>
        <p:spPr>
          <a:xfrm>
            <a:off x="440091" y="6282695"/>
            <a:ext cx="1454023"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Délice </a:t>
            </a:r>
            <a:r>
              <a:rPr lang="fr-FR" sz="1600" dirty="0">
                <a:solidFill>
                  <a:srgbClr val="FF0000"/>
                </a:solidFill>
                <a:latin typeface="Comic Sans MS" panose="030F0702030302020204" pitchFamily="66" charset="0"/>
                <a:sym typeface="Wingdings" panose="05000000000000000000" pitchFamily="2" charset="2"/>
              </a:rPr>
              <a:t></a:t>
            </a:r>
            <a:endParaRPr lang="fr-FR" sz="1600" dirty="0">
              <a:solidFill>
                <a:srgbClr val="FF0000"/>
              </a:solidFill>
              <a:latin typeface="Comic Sans MS" panose="030F0702030302020204" pitchFamily="66" charset="0"/>
            </a:endParaRPr>
          </a:p>
        </p:txBody>
      </p:sp>
      <p:sp>
        <p:nvSpPr>
          <p:cNvPr id="16" name="ZoneTexte 15">
            <a:extLst>
              <a:ext uri="{FF2B5EF4-FFF2-40B4-BE49-F238E27FC236}">
                <a16:creationId xmlns:a16="http://schemas.microsoft.com/office/drawing/2014/main" id="{1773CA9C-983E-0112-BC16-72BB3795EE1E}"/>
              </a:ext>
            </a:extLst>
          </p:cNvPr>
          <p:cNvSpPr txBox="1"/>
          <p:nvPr/>
        </p:nvSpPr>
        <p:spPr>
          <a:xfrm>
            <a:off x="1469569" y="6282695"/>
            <a:ext cx="1454023"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Délicieux </a:t>
            </a:r>
            <a:r>
              <a:rPr lang="fr-FR" sz="1600" dirty="0">
                <a:solidFill>
                  <a:srgbClr val="FF0000"/>
                </a:solidFill>
                <a:latin typeface="Comic Sans MS" panose="030F0702030302020204" pitchFamily="66" charset="0"/>
                <a:sym typeface="Wingdings" panose="05000000000000000000" pitchFamily="2" charset="2"/>
              </a:rPr>
              <a:t></a:t>
            </a:r>
            <a:endParaRPr lang="fr-FR" sz="1600" dirty="0">
              <a:solidFill>
                <a:srgbClr val="FF0000"/>
              </a:solidFill>
              <a:latin typeface="Comic Sans MS" panose="030F0702030302020204" pitchFamily="66" charset="0"/>
            </a:endParaRPr>
          </a:p>
        </p:txBody>
      </p:sp>
      <p:sp>
        <p:nvSpPr>
          <p:cNvPr id="19" name="ZoneTexte 18">
            <a:extLst>
              <a:ext uri="{FF2B5EF4-FFF2-40B4-BE49-F238E27FC236}">
                <a16:creationId xmlns:a16="http://schemas.microsoft.com/office/drawing/2014/main" id="{CB9AF3F6-98C9-EFB0-B240-34B3475AF14E}"/>
              </a:ext>
            </a:extLst>
          </p:cNvPr>
          <p:cNvSpPr txBox="1"/>
          <p:nvPr/>
        </p:nvSpPr>
        <p:spPr>
          <a:xfrm>
            <a:off x="2705877" y="6279359"/>
            <a:ext cx="1454023" cy="338554"/>
          </a:xfrm>
          <a:prstGeom prst="rect">
            <a:avLst/>
          </a:prstGeom>
          <a:noFill/>
        </p:spPr>
        <p:txBody>
          <a:bodyPr wrap="square" rtlCol="0">
            <a:spAutoFit/>
          </a:bodyPr>
          <a:lstStyle/>
          <a:p>
            <a:pPr algn="just"/>
            <a:r>
              <a:rPr lang="fr-FR" sz="1600" dirty="0">
                <a:latin typeface="Comic Sans MS" panose="030F0702030302020204" pitchFamily="66" charset="0"/>
              </a:rPr>
              <a:t>C’est bon</a:t>
            </a:r>
          </a:p>
        </p:txBody>
      </p:sp>
      <p:sp>
        <p:nvSpPr>
          <p:cNvPr id="20" name="ZoneTexte 19">
            <a:extLst>
              <a:ext uri="{FF2B5EF4-FFF2-40B4-BE49-F238E27FC236}">
                <a16:creationId xmlns:a16="http://schemas.microsoft.com/office/drawing/2014/main" id="{CA380942-C6F0-75A4-6C4B-3BCE89B5C0AA}"/>
              </a:ext>
            </a:extLst>
          </p:cNvPr>
          <p:cNvSpPr txBox="1"/>
          <p:nvPr/>
        </p:nvSpPr>
        <p:spPr>
          <a:xfrm>
            <a:off x="3830214" y="6282695"/>
            <a:ext cx="1454023"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Mystère </a:t>
            </a:r>
            <a:r>
              <a:rPr lang="fr-FR" sz="1600" dirty="0">
                <a:solidFill>
                  <a:srgbClr val="FF0000"/>
                </a:solidFill>
                <a:latin typeface="Comic Sans MS" panose="030F0702030302020204" pitchFamily="66" charset="0"/>
                <a:sym typeface="Wingdings" panose="05000000000000000000" pitchFamily="2" charset="2"/>
              </a:rPr>
              <a:t></a:t>
            </a:r>
            <a:endParaRPr lang="fr-FR" sz="1600" dirty="0">
              <a:solidFill>
                <a:srgbClr val="FF0000"/>
              </a:solidFill>
              <a:latin typeface="Comic Sans MS" panose="030F0702030302020204" pitchFamily="66" charset="0"/>
            </a:endParaRPr>
          </a:p>
        </p:txBody>
      </p:sp>
      <p:sp>
        <p:nvSpPr>
          <p:cNvPr id="21" name="ZoneTexte 20">
            <a:extLst>
              <a:ext uri="{FF2B5EF4-FFF2-40B4-BE49-F238E27FC236}">
                <a16:creationId xmlns:a16="http://schemas.microsoft.com/office/drawing/2014/main" id="{7DAC5DD0-75E8-6770-0136-998BDBE2A078}"/>
              </a:ext>
            </a:extLst>
          </p:cNvPr>
          <p:cNvSpPr txBox="1"/>
          <p:nvPr/>
        </p:nvSpPr>
        <p:spPr>
          <a:xfrm>
            <a:off x="4978654" y="6279359"/>
            <a:ext cx="1580766"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Mystérieux </a:t>
            </a:r>
            <a:r>
              <a:rPr lang="fr-FR" sz="1600" dirty="0">
                <a:solidFill>
                  <a:srgbClr val="FF0000"/>
                </a:solidFill>
                <a:latin typeface="Comic Sans MS" panose="030F0702030302020204" pitchFamily="66" charset="0"/>
                <a:sym typeface="Wingdings" panose="05000000000000000000" pitchFamily="2" charset="2"/>
              </a:rPr>
              <a:t></a:t>
            </a:r>
            <a:endParaRPr lang="fr-FR" sz="1600" dirty="0">
              <a:solidFill>
                <a:srgbClr val="FF0000"/>
              </a:solidFill>
              <a:latin typeface="Comic Sans MS" panose="030F0702030302020204" pitchFamily="66" charset="0"/>
            </a:endParaRPr>
          </a:p>
        </p:txBody>
      </p:sp>
      <p:sp>
        <p:nvSpPr>
          <p:cNvPr id="22" name="ZoneTexte 21">
            <a:extLst>
              <a:ext uri="{FF2B5EF4-FFF2-40B4-BE49-F238E27FC236}">
                <a16:creationId xmlns:a16="http://schemas.microsoft.com/office/drawing/2014/main" id="{F7F7C716-D095-9F15-688C-00F4774E0C4D}"/>
              </a:ext>
            </a:extLst>
          </p:cNvPr>
          <p:cNvSpPr txBox="1"/>
          <p:nvPr/>
        </p:nvSpPr>
        <p:spPr>
          <a:xfrm>
            <a:off x="6398466" y="6279359"/>
            <a:ext cx="1454023" cy="338554"/>
          </a:xfrm>
          <a:prstGeom prst="rect">
            <a:avLst/>
          </a:prstGeom>
          <a:noFill/>
        </p:spPr>
        <p:txBody>
          <a:bodyPr wrap="square" rtlCol="0">
            <a:spAutoFit/>
          </a:bodyPr>
          <a:lstStyle/>
          <a:p>
            <a:pPr algn="just"/>
            <a:r>
              <a:rPr lang="fr-FR" sz="1600" dirty="0">
                <a:latin typeface="Comic Sans MS" panose="030F0702030302020204" pitchFamily="66" charset="0"/>
              </a:rPr>
              <a:t>C’est secret</a:t>
            </a:r>
          </a:p>
        </p:txBody>
      </p:sp>
      <p:sp>
        <p:nvSpPr>
          <p:cNvPr id="23" name="ZoneTexte 22">
            <a:extLst>
              <a:ext uri="{FF2B5EF4-FFF2-40B4-BE49-F238E27FC236}">
                <a16:creationId xmlns:a16="http://schemas.microsoft.com/office/drawing/2014/main" id="{424D2B67-6F2F-5A34-1FEE-6E9C35DFED78}"/>
              </a:ext>
            </a:extLst>
          </p:cNvPr>
          <p:cNvSpPr txBox="1"/>
          <p:nvPr/>
        </p:nvSpPr>
        <p:spPr>
          <a:xfrm>
            <a:off x="7983895" y="6282695"/>
            <a:ext cx="1454023"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Minutie </a:t>
            </a:r>
            <a:r>
              <a:rPr lang="fr-FR" sz="1600" dirty="0">
                <a:solidFill>
                  <a:srgbClr val="FF0000"/>
                </a:solidFill>
                <a:latin typeface="Comic Sans MS" panose="030F0702030302020204" pitchFamily="66" charset="0"/>
                <a:sym typeface="Wingdings" panose="05000000000000000000" pitchFamily="2" charset="2"/>
              </a:rPr>
              <a:t></a:t>
            </a:r>
            <a:endParaRPr lang="fr-FR" sz="1600" dirty="0">
              <a:solidFill>
                <a:srgbClr val="FF0000"/>
              </a:solidFill>
              <a:latin typeface="Comic Sans MS" panose="030F0702030302020204" pitchFamily="66" charset="0"/>
            </a:endParaRPr>
          </a:p>
        </p:txBody>
      </p:sp>
      <p:sp>
        <p:nvSpPr>
          <p:cNvPr id="24" name="ZoneTexte 23">
            <a:extLst>
              <a:ext uri="{FF2B5EF4-FFF2-40B4-BE49-F238E27FC236}">
                <a16:creationId xmlns:a16="http://schemas.microsoft.com/office/drawing/2014/main" id="{ACD8338D-796C-D352-4034-69886E6B3E27}"/>
              </a:ext>
            </a:extLst>
          </p:cNvPr>
          <p:cNvSpPr txBox="1"/>
          <p:nvPr/>
        </p:nvSpPr>
        <p:spPr>
          <a:xfrm>
            <a:off x="9013373" y="6282695"/>
            <a:ext cx="1454023"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Minutieux </a:t>
            </a:r>
            <a:r>
              <a:rPr lang="fr-FR" sz="1600" dirty="0">
                <a:solidFill>
                  <a:srgbClr val="FF0000"/>
                </a:solidFill>
                <a:latin typeface="Comic Sans MS" panose="030F0702030302020204" pitchFamily="66" charset="0"/>
                <a:sym typeface="Wingdings" panose="05000000000000000000" pitchFamily="2" charset="2"/>
              </a:rPr>
              <a:t></a:t>
            </a:r>
            <a:endParaRPr lang="fr-FR" sz="1600" dirty="0">
              <a:solidFill>
                <a:srgbClr val="FF0000"/>
              </a:solidFill>
              <a:latin typeface="Comic Sans MS" panose="030F0702030302020204" pitchFamily="66" charset="0"/>
            </a:endParaRPr>
          </a:p>
        </p:txBody>
      </p:sp>
      <p:sp>
        <p:nvSpPr>
          <p:cNvPr id="25" name="ZoneTexte 24">
            <a:extLst>
              <a:ext uri="{FF2B5EF4-FFF2-40B4-BE49-F238E27FC236}">
                <a16:creationId xmlns:a16="http://schemas.microsoft.com/office/drawing/2014/main" id="{32A4A2DF-5B8D-A735-8D73-857ADDA41B9E}"/>
              </a:ext>
            </a:extLst>
          </p:cNvPr>
          <p:cNvSpPr txBox="1"/>
          <p:nvPr/>
        </p:nvSpPr>
        <p:spPr>
          <a:xfrm>
            <a:off x="10249681" y="6279359"/>
            <a:ext cx="1454023" cy="338554"/>
          </a:xfrm>
          <a:prstGeom prst="rect">
            <a:avLst/>
          </a:prstGeom>
          <a:noFill/>
        </p:spPr>
        <p:txBody>
          <a:bodyPr wrap="square" rtlCol="0">
            <a:spAutoFit/>
          </a:bodyPr>
          <a:lstStyle/>
          <a:p>
            <a:pPr algn="just"/>
            <a:r>
              <a:rPr lang="fr-FR" sz="1600" dirty="0">
                <a:latin typeface="Comic Sans MS" panose="030F0702030302020204" pitchFamily="66" charset="0"/>
              </a:rPr>
              <a:t>Être appliqué</a:t>
            </a:r>
          </a:p>
        </p:txBody>
      </p:sp>
    </p:spTree>
    <p:extLst>
      <p:ext uri="{BB962C8B-B14F-4D97-AF65-F5344CB8AC3E}">
        <p14:creationId xmlns:p14="http://schemas.microsoft.com/office/powerpoint/2010/main" val="41922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3" grpId="0"/>
      <p:bldP spid="15" grpId="0"/>
      <p:bldP spid="18" grpId="0"/>
      <p:bldP spid="4" grpId="0"/>
      <p:bldP spid="10" grpId="0"/>
      <p:bldP spid="12" grpId="0"/>
      <p:bldP spid="14" grpId="0"/>
      <p:bldP spid="16" grpId="0"/>
      <p:bldP spid="19" grpId="0"/>
      <p:bldP spid="20" grpId="0"/>
      <p:bldP spid="21"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Production d’écrits</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pic>
        <p:nvPicPr>
          <p:cNvPr id="4" name="Image 3">
            <a:extLst>
              <a:ext uri="{FF2B5EF4-FFF2-40B4-BE49-F238E27FC236}">
                <a16:creationId xmlns:a16="http://schemas.microsoft.com/office/drawing/2014/main" id="{5876B6BF-EC5A-F62E-C352-66D3DC46CFF4}"/>
              </a:ext>
            </a:extLst>
          </p:cNvPr>
          <p:cNvPicPr>
            <a:picLocks noChangeAspect="1"/>
          </p:cNvPicPr>
          <p:nvPr/>
        </p:nvPicPr>
        <p:blipFill>
          <a:blip r:embed="rId2">
            <a:lum bright="-20000" contrast="40000"/>
          </a:blip>
          <a:stretch>
            <a:fillRect/>
          </a:stretch>
        </p:blipFill>
        <p:spPr>
          <a:xfrm>
            <a:off x="1791171" y="666830"/>
            <a:ext cx="8780987" cy="6191170"/>
          </a:xfrm>
          <a:prstGeom prst="rect">
            <a:avLst/>
          </a:prstGeom>
        </p:spPr>
      </p:pic>
    </p:spTree>
    <p:extLst>
      <p:ext uri="{BB962C8B-B14F-4D97-AF65-F5344CB8AC3E}">
        <p14:creationId xmlns:p14="http://schemas.microsoft.com/office/powerpoint/2010/main" val="62963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Lecture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339009" y="517675"/>
            <a:ext cx="11762794" cy="6124754"/>
          </a:xfrm>
          <a:prstGeom prst="rect">
            <a:avLst/>
          </a:prstGeom>
          <a:noFill/>
        </p:spPr>
        <p:txBody>
          <a:bodyPr wrap="square" rtlCol="0">
            <a:spAutoFit/>
          </a:bodyPr>
          <a:lstStyle/>
          <a:p>
            <a:pPr algn="ctr"/>
            <a:r>
              <a:rPr lang="fr-FR" sz="2000" b="1" u="sng" dirty="0">
                <a:latin typeface="Comic Sans MS" panose="030F0702030302020204" pitchFamily="66" charset="0"/>
              </a:rPr>
              <a:t>Deuxième voyage de Sinbad</a:t>
            </a:r>
          </a:p>
          <a:p>
            <a:pPr algn="just"/>
            <a:endParaRPr lang="fr-FR" sz="2000" dirty="0">
              <a:latin typeface="Comic Sans MS" panose="030F0702030302020204" pitchFamily="66" charset="0"/>
            </a:endParaRPr>
          </a:p>
          <a:p>
            <a:pPr algn="just"/>
            <a:r>
              <a:rPr lang="fr-FR" sz="2200" dirty="0">
                <a:latin typeface="Comic Sans MS" panose="030F0702030302020204" pitchFamily="66" charset="0"/>
              </a:rPr>
              <a:t>Après une année passée à Bagdad, j’ai eu envie de repartir pour une nouvelle odyssée. Au port de Bassora, j’ai trouvé un bon navire. J’ai acheté quelques marchandises et j’ai regagné mon domicile pour préparer cette longue expédition. Quelques jours plus tard, je suis revenu sur le port, j’ai chargé mes ballots sur le navire et j’ai quitté Bagdad. </a:t>
            </a:r>
          </a:p>
          <a:p>
            <a:pPr algn="just"/>
            <a:r>
              <a:rPr lang="fr-FR" sz="2200" dirty="0">
                <a:latin typeface="Comic Sans MS" panose="030F0702030302020204" pitchFamily="66" charset="0"/>
              </a:rPr>
              <a:t>Au cours du périple, le bateau est arrivé près d’une ile qui était un vrai petit paradis : des arbres fruitiers, des buissons de fleurs, des prairies verdoyantes, des ruisseaux et des torrents bondissants. Je suis descendu du navire. Sous un arbre, je me suis endormi. Hélas, à mon réveil, j’ai vu que le navire était parti. D’abord, j’ai poussé des cris de désespoir, puis j’ai grimpé au plus haut d’un arbre et j’ai observé les environs.</a:t>
            </a:r>
          </a:p>
          <a:p>
            <a:pPr algn="just"/>
            <a:r>
              <a:rPr lang="fr-FR" sz="2200" dirty="0">
                <a:latin typeface="Comic Sans MS" panose="030F0702030302020204" pitchFamily="66" charset="0"/>
              </a:rPr>
              <a:t>J’ai aperçu, au loin, sur la terre quelque chose de rond et blanc. Je suis descendu de l’arbre et j’ai marché vers cette chose blanche. En m’approchant, j’ai remarqué que c’était une boule blanche, d’une hauteur et d’une grosseur prodigieuse.  </a:t>
            </a:r>
          </a:p>
          <a:p>
            <a:pPr algn="just"/>
            <a:r>
              <a:rPr lang="fr-FR" sz="2200" dirty="0">
                <a:latin typeface="Comic Sans MS" panose="030F0702030302020204" pitchFamily="66" charset="0"/>
              </a:rPr>
              <a:t>Soudain, l’air s’est assombri et en levant les yeux, j’ai vu un oiseau de taille extraordinaire qui planait au-dessus de ma tête. C’était un Roc, un oiseau immense et fabuleux bien connu des marins. L’oiseau dont les pattes étaient aussi grosses que des troncs d’arbre est venu se poser sur la boule. Cette énorme boule, c’était son œuf !</a:t>
            </a:r>
          </a:p>
        </p:txBody>
      </p:sp>
      <p:sp>
        <p:nvSpPr>
          <p:cNvPr id="3" name="Zone de texte 2">
            <a:extLst>
              <a:ext uri="{FF2B5EF4-FFF2-40B4-BE49-F238E27FC236}">
                <a16:creationId xmlns:a16="http://schemas.microsoft.com/office/drawing/2014/main" id="{19045B3E-D1A6-2D79-A157-2A87C264BA16}"/>
              </a:ext>
            </a:extLst>
          </p:cNvPr>
          <p:cNvSpPr txBox="1">
            <a:spLocks noChangeArrowheads="1"/>
          </p:cNvSpPr>
          <p:nvPr/>
        </p:nvSpPr>
        <p:spPr bwMode="auto">
          <a:xfrm rot="16200000">
            <a:off x="4020716" y="-2883935"/>
            <a:ext cx="4105469" cy="12056704"/>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16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CM1/CM2</a:t>
            </a:r>
            <a:endParaRPr lang="fr-FR" sz="1000" dirty="0">
              <a:effectLst/>
              <a:latin typeface="Calibri" panose="020F0502020204030204" pitchFamily="34" charset="0"/>
              <a:ea typeface="Calibri" panose="020F0502020204030204" pitchFamily="34" charset="0"/>
            </a:endParaRPr>
          </a:p>
        </p:txBody>
      </p:sp>
      <p:sp>
        <p:nvSpPr>
          <p:cNvPr id="4" name="Zone de texte 2">
            <a:extLst>
              <a:ext uri="{FF2B5EF4-FFF2-40B4-BE49-F238E27FC236}">
                <a16:creationId xmlns:a16="http://schemas.microsoft.com/office/drawing/2014/main" id="{E07A957D-F03D-DC70-9F80-18CCE09956D4}"/>
              </a:ext>
            </a:extLst>
          </p:cNvPr>
          <p:cNvSpPr txBox="1">
            <a:spLocks noChangeArrowheads="1"/>
          </p:cNvSpPr>
          <p:nvPr/>
        </p:nvSpPr>
        <p:spPr bwMode="auto">
          <a:xfrm rot="16200000">
            <a:off x="5291468" y="-49217"/>
            <a:ext cx="1563967" cy="12056705"/>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16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1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960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32D10BEB-F1EE-A11F-2948-A22D319435FC}"/>
              </a:ext>
            </a:extLst>
          </p:cNvPr>
          <p:cNvSpPr txBox="1"/>
          <p:nvPr/>
        </p:nvSpPr>
        <p:spPr>
          <a:xfrm>
            <a:off x="273698" y="1045042"/>
            <a:ext cx="5529942" cy="338554"/>
          </a:xfrm>
          <a:prstGeom prst="rect">
            <a:avLst/>
          </a:prstGeom>
          <a:noFill/>
        </p:spPr>
        <p:txBody>
          <a:bodyPr wrap="square" rtlCol="0">
            <a:spAutoFit/>
          </a:bodyPr>
          <a:lstStyle/>
          <a:p>
            <a:pPr algn="just"/>
            <a:r>
              <a:rPr lang="fr-FR" sz="1600" dirty="0">
                <a:latin typeface="Comic Sans MS" panose="030F0702030302020204" pitchFamily="66" charset="0"/>
              </a:rPr>
              <a:t>« Pourquoi Sinbad est-il reparti en voyage ? »</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4" name="ZoneTexte 3">
            <a:extLst>
              <a:ext uri="{FF2B5EF4-FFF2-40B4-BE49-F238E27FC236}">
                <a16:creationId xmlns:a16="http://schemas.microsoft.com/office/drawing/2014/main" id="{796FD28A-62A1-DBCD-3665-E9574616289A}"/>
              </a:ext>
            </a:extLst>
          </p:cNvPr>
          <p:cNvSpPr txBox="1"/>
          <p:nvPr/>
        </p:nvSpPr>
        <p:spPr>
          <a:xfrm>
            <a:off x="273698" y="1859138"/>
            <a:ext cx="5529942" cy="338554"/>
          </a:xfrm>
          <a:prstGeom prst="rect">
            <a:avLst/>
          </a:prstGeom>
          <a:noFill/>
        </p:spPr>
        <p:txBody>
          <a:bodyPr wrap="square" rtlCol="0">
            <a:spAutoFit/>
          </a:bodyPr>
          <a:lstStyle/>
          <a:p>
            <a:pPr algn="just"/>
            <a:r>
              <a:rPr lang="fr-FR" sz="1600" dirty="0">
                <a:latin typeface="Comic Sans MS" panose="030F0702030302020204" pitchFamily="66" charset="0"/>
              </a:rPr>
              <a:t>« Comment s’est-il retrouvé tout seul sur l’île ? »</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5" name="ZoneTexte 4">
            <a:extLst>
              <a:ext uri="{FF2B5EF4-FFF2-40B4-BE49-F238E27FC236}">
                <a16:creationId xmlns:a16="http://schemas.microsoft.com/office/drawing/2014/main" id="{1912CDA8-EC41-F69D-531D-7ADEAAB13365}"/>
              </a:ext>
            </a:extLst>
          </p:cNvPr>
          <p:cNvSpPr txBox="1"/>
          <p:nvPr/>
        </p:nvSpPr>
        <p:spPr>
          <a:xfrm>
            <a:off x="242597" y="2602615"/>
            <a:ext cx="5887616" cy="338554"/>
          </a:xfrm>
          <a:prstGeom prst="rect">
            <a:avLst/>
          </a:prstGeom>
          <a:noFill/>
        </p:spPr>
        <p:txBody>
          <a:bodyPr wrap="square" rtlCol="0">
            <a:spAutoFit/>
          </a:bodyPr>
          <a:lstStyle/>
          <a:p>
            <a:pPr algn="just"/>
            <a:r>
              <a:rPr lang="fr-FR" sz="1600" dirty="0">
                <a:latin typeface="Comic Sans MS" panose="030F0702030302020204" pitchFamily="66" charset="0"/>
              </a:rPr>
              <a:t>« Qu’a-t-il aperçu du sommet de l’arbre ? »</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6" name="ZoneTexte 5">
            <a:extLst>
              <a:ext uri="{FF2B5EF4-FFF2-40B4-BE49-F238E27FC236}">
                <a16:creationId xmlns:a16="http://schemas.microsoft.com/office/drawing/2014/main" id="{BEEEA94D-9E2C-B471-F367-D1A7B30CA25C}"/>
              </a:ext>
            </a:extLst>
          </p:cNvPr>
          <p:cNvSpPr txBox="1"/>
          <p:nvPr/>
        </p:nvSpPr>
        <p:spPr>
          <a:xfrm>
            <a:off x="264368" y="3344284"/>
            <a:ext cx="5887616" cy="338554"/>
          </a:xfrm>
          <a:prstGeom prst="rect">
            <a:avLst/>
          </a:prstGeom>
          <a:noFill/>
        </p:spPr>
        <p:txBody>
          <a:bodyPr wrap="square" rtlCol="0">
            <a:spAutoFit/>
          </a:bodyPr>
          <a:lstStyle/>
          <a:p>
            <a:pPr algn="just"/>
            <a:r>
              <a:rPr lang="fr-FR" sz="1600" dirty="0">
                <a:latin typeface="Comic Sans MS" panose="030F0702030302020204" pitchFamily="66" charset="0"/>
              </a:rPr>
              <a:t>« Qu’est-ce que c’était ? »</a:t>
            </a:r>
          </a:p>
        </p:txBody>
      </p:sp>
      <p:sp>
        <p:nvSpPr>
          <p:cNvPr id="9" name="ZoneTexte 8">
            <a:extLst>
              <a:ext uri="{FF2B5EF4-FFF2-40B4-BE49-F238E27FC236}">
                <a16:creationId xmlns:a16="http://schemas.microsoft.com/office/drawing/2014/main" id="{AD3F1093-723B-A790-7500-B68FDC6A1F7A}"/>
              </a:ext>
            </a:extLst>
          </p:cNvPr>
          <p:cNvSpPr txBox="1"/>
          <p:nvPr/>
        </p:nvSpPr>
        <p:spPr>
          <a:xfrm>
            <a:off x="264368" y="3987439"/>
            <a:ext cx="5346439" cy="338554"/>
          </a:xfrm>
          <a:prstGeom prst="rect">
            <a:avLst/>
          </a:prstGeom>
          <a:noFill/>
        </p:spPr>
        <p:txBody>
          <a:bodyPr wrap="square" rtlCol="0">
            <a:spAutoFit/>
          </a:bodyPr>
          <a:lstStyle/>
          <a:p>
            <a:pPr algn="just"/>
            <a:r>
              <a:rPr lang="fr-FR" sz="1600" dirty="0">
                <a:latin typeface="Comic Sans MS" panose="030F0702030302020204" pitchFamily="66" charset="0"/>
              </a:rPr>
              <a:t>« Comment l’a-t-il su ? »</a:t>
            </a:r>
          </a:p>
        </p:txBody>
      </p:sp>
      <p:sp>
        <p:nvSpPr>
          <p:cNvPr id="14" name="ZoneTexte 13">
            <a:extLst>
              <a:ext uri="{FF2B5EF4-FFF2-40B4-BE49-F238E27FC236}">
                <a16:creationId xmlns:a16="http://schemas.microsoft.com/office/drawing/2014/main" id="{40E29B9F-C7E4-4096-1AB8-81E55D515DD1}"/>
              </a:ext>
            </a:extLst>
          </p:cNvPr>
          <p:cNvSpPr txBox="1"/>
          <p:nvPr/>
        </p:nvSpPr>
        <p:spPr>
          <a:xfrm>
            <a:off x="4826260" y="1100929"/>
            <a:ext cx="5017536"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Pour une nouvelle odyssée.</a:t>
            </a:r>
          </a:p>
        </p:txBody>
      </p:sp>
      <p:sp>
        <p:nvSpPr>
          <p:cNvPr id="16" name="ZoneTexte 15">
            <a:extLst>
              <a:ext uri="{FF2B5EF4-FFF2-40B4-BE49-F238E27FC236}">
                <a16:creationId xmlns:a16="http://schemas.microsoft.com/office/drawing/2014/main" id="{B36FDEC0-46FE-A330-B54C-2D04B3857FCE}"/>
              </a:ext>
            </a:extLst>
          </p:cNvPr>
          <p:cNvSpPr txBox="1"/>
          <p:nvPr/>
        </p:nvSpPr>
        <p:spPr>
          <a:xfrm>
            <a:off x="5395428" y="1904972"/>
            <a:ext cx="4728286"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s’est endormi et le navire est parti.</a:t>
            </a:r>
          </a:p>
        </p:txBody>
      </p:sp>
      <p:sp>
        <p:nvSpPr>
          <p:cNvPr id="18" name="ZoneTexte 17">
            <a:extLst>
              <a:ext uri="{FF2B5EF4-FFF2-40B4-BE49-F238E27FC236}">
                <a16:creationId xmlns:a16="http://schemas.microsoft.com/office/drawing/2014/main" id="{FD12A707-91C3-7ACB-1AE9-B5054BD0D3FF}"/>
              </a:ext>
            </a:extLst>
          </p:cNvPr>
          <p:cNvSpPr txBox="1"/>
          <p:nvPr/>
        </p:nvSpPr>
        <p:spPr>
          <a:xfrm>
            <a:off x="4816151" y="2629109"/>
            <a:ext cx="3380794"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Quelque chose de rond et blanc.</a:t>
            </a:r>
          </a:p>
        </p:txBody>
      </p:sp>
      <p:sp>
        <p:nvSpPr>
          <p:cNvPr id="19" name="ZoneTexte 18">
            <a:extLst>
              <a:ext uri="{FF2B5EF4-FFF2-40B4-BE49-F238E27FC236}">
                <a16:creationId xmlns:a16="http://schemas.microsoft.com/office/drawing/2014/main" id="{2505FEA9-C09D-2AEB-6347-50375A8DB435}"/>
              </a:ext>
            </a:extLst>
          </p:cNvPr>
          <p:cNvSpPr txBox="1"/>
          <p:nvPr/>
        </p:nvSpPr>
        <p:spPr>
          <a:xfrm>
            <a:off x="3061994" y="3387917"/>
            <a:ext cx="7211010"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 œuf.</a:t>
            </a:r>
          </a:p>
        </p:txBody>
      </p:sp>
      <p:sp>
        <p:nvSpPr>
          <p:cNvPr id="20" name="ZoneTexte 19">
            <a:extLst>
              <a:ext uri="{FF2B5EF4-FFF2-40B4-BE49-F238E27FC236}">
                <a16:creationId xmlns:a16="http://schemas.microsoft.com/office/drawing/2014/main" id="{7D8BA7BF-5E56-95DF-AB52-F8819C901545}"/>
              </a:ext>
            </a:extLst>
          </p:cNvPr>
          <p:cNvSpPr txBox="1"/>
          <p:nvPr/>
        </p:nvSpPr>
        <p:spPr>
          <a:xfrm>
            <a:off x="2937587" y="3990338"/>
            <a:ext cx="7943461"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Car l’oiseau est venu se poser sur l’œuf.</a:t>
            </a:r>
          </a:p>
        </p:txBody>
      </p:sp>
    </p:spTree>
    <p:extLst>
      <p:ext uri="{BB962C8B-B14F-4D97-AF65-F5344CB8AC3E}">
        <p14:creationId xmlns:p14="http://schemas.microsoft.com/office/powerpoint/2010/main" val="15208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4" grpId="0"/>
      <p:bldP spid="16"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214603" y="591663"/>
            <a:ext cx="11762794" cy="3477875"/>
          </a:xfrm>
          <a:prstGeom prst="rect">
            <a:avLst/>
          </a:prstGeom>
          <a:noFill/>
        </p:spPr>
        <p:txBody>
          <a:bodyPr wrap="square" rtlCol="0">
            <a:spAutoFit/>
          </a:bodyPr>
          <a:lstStyle/>
          <a:p>
            <a:pPr algn="ctr"/>
            <a:r>
              <a:rPr lang="fr-FR" sz="1400" b="1" u="sng" dirty="0">
                <a:latin typeface="Comic Sans MS" panose="030F0702030302020204" pitchFamily="66" charset="0"/>
              </a:rPr>
              <a:t>Deuxième voyage de Sinbad</a:t>
            </a:r>
          </a:p>
          <a:p>
            <a:pPr algn="just"/>
            <a:endParaRPr lang="fr-FR" sz="1400" dirty="0">
              <a:latin typeface="Comic Sans MS" panose="030F0702030302020204" pitchFamily="66" charset="0"/>
            </a:endParaRPr>
          </a:p>
          <a:p>
            <a:pPr algn="just"/>
            <a:r>
              <a:rPr lang="fr-FR" sz="1600" dirty="0">
                <a:latin typeface="Comic Sans MS" panose="030F0702030302020204" pitchFamily="66" charset="0"/>
              </a:rPr>
              <a:t>Après une année passée à Bagdad, j’ai eu envie de repartir pour une nouvelle </a:t>
            </a:r>
            <a:r>
              <a:rPr lang="fr-FR" sz="1600" b="1" u="sng" dirty="0">
                <a:latin typeface="Comic Sans MS" panose="030F0702030302020204" pitchFamily="66" charset="0"/>
              </a:rPr>
              <a:t>odyssée</a:t>
            </a:r>
            <a:r>
              <a:rPr lang="fr-FR" sz="1600" dirty="0">
                <a:latin typeface="Comic Sans MS" panose="030F0702030302020204" pitchFamily="66" charset="0"/>
              </a:rPr>
              <a:t>. Au port de Bassora, j’ai trouvé un bon navire. J’ai acheté quelques marchandises et j’ai regagné mon domicile pour préparer cette longue expédition. Quelques jours plus tard, je suis revenu sur le port, j’ai chargé mes ballots sur le navire et j’ai quitté Bagdad. </a:t>
            </a:r>
          </a:p>
          <a:p>
            <a:pPr algn="just"/>
            <a:r>
              <a:rPr lang="fr-FR" sz="1600" dirty="0">
                <a:latin typeface="Comic Sans MS" panose="030F0702030302020204" pitchFamily="66" charset="0"/>
              </a:rPr>
              <a:t>Au cours du périple, le bateau est arrivé près d’une ile qui était </a:t>
            </a:r>
            <a:r>
              <a:rPr lang="fr-FR" sz="1600" b="1" u="sng" dirty="0">
                <a:latin typeface="Comic Sans MS" panose="030F0702030302020204" pitchFamily="66" charset="0"/>
              </a:rPr>
              <a:t>un vrai petit paradis</a:t>
            </a:r>
            <a:r>
              <a:rPr lang="fr-FR" sz="1600" dirty="0">
                <a:latin typeface="Comic Sans MS" panose="030F0702030302020204" pitchFamily="66" charset="0"/>
              </a:rPr>
              <a:t> : des arbres fruitiers, des buissons de fleurs, </a:t>
            </a:r>
            <a:r>
              <a:rPr lang="fr-FR" sz="1600" b="1" u="sng" dirty="0">
                <a:latin typeface="Comic Sans MS" panose="030F0702030302020204" pitchFamily="66" charset="0"/>
              </a:rPr>
              <a:t>des prairies verdoyantes</a:t>
            </a:r>
            <a:r>
              <a:rPr lang="fr-FR" sz="1600" dirty="0">
                <a:latin typeface="Comic Sans MS" panose="030F0702030302020204" pitchFamily="66" charset="0"/>
              </a:rPr>
              <a:t>, </a:t>
            </a:r>
            <a:r>
              <a:rPr lang="fr-FR" sz="1600" b="1" u="sng" dirty="0">
                <a:latin typeface="Comic Sans MS" panose="030F0702030302020204" pitchFamily="66" charset="0"/>
              </a:rPr>
              <a:t>des ruisseaux et des torrents bondissants</a:t>
            </a:r>
            <a:r>
              <a:rPr lang="fr-FR" sz="1600" dirty="0">
                <a:latin typeface="Comic Sans MS" panose="030F0702030302020204" pitchFamily="66" charset="0"/>
              </a:rPr>
              <a:t>. Je suis descendu du navire. Sous un arbre, je me suis endormi. Hélas, à mon réveil, j’ai vu que le navire était parti. D’abord, j’ai poussé des cris de désespoir, puis j’ai grimpé au plus haut d’un arbre et j’ai observé les environs.</a:t>
            </a:r>
          </a:p>
          <a:p>
            <a:pPr algn="just"/>
            <a:r>
              <a:rPr lang="fr-FR" sz="1600" dirty="0">
                <a:latin typeface="Comic Sans MS" panose="030F0702030302020204" pitchFamily="66" charset="0"/>
              </a:rPr>
              <a:t>J’ai aperçu, au loin, sur la terre quelque chose de rond et blanc. Je suis descendu de l’arbre et j’ai marché vers cette chose blanche. En m’approchant, j’ai remarqué que c’était une boule blanche, d’une hauteur et d’une grosseur </a:t>
            </a:r>
            <a:r>
              <a:rPr lang="fr-FR" sz="1600" b="1" u="sng" dirty="0">
                <a:latin typeface="Comic Sans MS" panose="030F0702030302020204" pitchFamily="66" charset="0"/>
              </a:rPr>
              <a:t>prodigieuse</a:t>
            </a:r>
            <a:r>
              <a:rPr lang="fr-FR" sz="1600" dirty="0">
                <a:latin typeface="Comic Sans MS" panose="030F0702030302020204" pitchFamily="66" charset="0"/>
              </a:rPr>
              <a:t>.  </a:t>
            </a:r>
          </a:p>
          <a:p>
            <a:pPr algn="just"/>
            <a:r>
              <a:rPr lang="fr-FR" sz="1600" dirty="0">
                <a:latin typeface="Comic Sans MS" panose="030F0702030302020204" pitchFamily="66" charset="0"/>
              </a:rPr>
              <a:t>Soudain, l’air s’est assombri et en levant les yeux, j’ai vu un oiseau de taille extraordinaire qui planait au-dessus de ma tête. C’était un Roc, un oiseau immense et </a:t>
            </a:r>
            <a:r>
              <a:rPr lang="fr-FR" sz="1600" b="1" u="sng" dirty="0">
                <a:latin typeface="Comic Sans MS" panose="030F0702030302020204" pitchFamily="66" charset="0"/>
              </a:rPr>
              <a:t>fabuleux</a:t>
            </a:r>
            <a:r>
              <a:rPr lang="fr-FR" sz="1600" dirty="0">
                <a:latin typeface="Comic Sans MS" panose="030F0702030302020204" pitchFamily="66" charset="0"/>
              </a:rPr>
              <a:t> bien connu des marins. L’oiseau dont les pattes étaient aussi grosses que des troncs d’arbre est venu se poser sur la boule. Cette énorme boule, c’était son œuf !</a:t>
            </a:r>
          </a:p>
        </p:txBody>
      </p:sp>
      <p:sp>
        <p:nvSpPr>
          <p:cNvPr id="5" name="ZoneTexte 4">
            <a:extLst>
              <a:ext uri="{FF2B5EF4-FFF2-40B4-BE49-F238E27FC236}">
                <a16:creationId xmlns:a16="http://schemas.microsoft.com/office/drawing/2014/main" id="{493489CC-25ED-01A9-2DBA-ACBCF537195B}"/>
              </a:ext>
            </a:extLst>
          </p:cNvPr>
          <p:cNvSpPr txBox="1"/>
          <p:nvPr/>
        </p:nvSpPr>
        <p:spPr>
          <a:xfrm>
            <a:off x="740229" y="3999347"/>
            <a:ext cx="11066105" cy="584775"/>
          </a:xfrm>
          <a:prstGeom prst="rect">
            <a:avLst/>
          </a:prstGeom>
          <a:noFill/>
        </p:spPr>
        <p:txBody>
          <a:bodyPr wrap="square" rtlCol="0">
            <a:spAutoFit/>
          </a:bodyPr>
          <a:lstStyle/>
          <a:p>
            <a:pPr algn="ctr"/>
            <a:r>
              <a:rPr lang="fr-FR" sz="1600" b="1" i="1" dirty="0">
                <a:latin typeface="Comic Sans MS" panose="030F0702030302020204" pitchFamily="66" charset="0"/>
              </a:rPr>
              <a:t>« Que signifie les mots une odyssée, un vrai petit paradis, des prairies verdoyantes, des ruisseaux et des torrents bondissants, prodigieuse, fabuleux ?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10" name="ZoneTexte 9">
            <a:extLst>
              <a:ext uri="{FF2B5EF4-FFF2-40B4-BE49-F238E27FC236}">
                <a16:creationId xmlns:a16="http://schemas.microsoft.com/office/drawing/2014/main" id="{92CC855F-B73C-173F-D49D-B6C6A1CA82C8}"/>
              </a:ext>
            </a:extLst>
          </p:cNvPr>
          <p:cNvSpPr txBox="1"/>
          <p:nvPr/>
        </p:nvSpPr>
        <p:spPr>
          <a:xfrm>
            <a:off x="214603" y="4584122"/>
            <a:ext cx="9663403" cy="338554"/>
          </a:xfrm>
          <a:prstGeom prst="rect">
            <a:avLst/>
          </a:prstGeom>
          <a:noFill/>
        </p:spPr>
        <p:txBody>
          <a:bodyPr wrap="square" rtlCol="0">
            <a:spAutoFit/>
          </a:bodyPr>
          <a:lstStyle/>
          <a:p>
            <a:pPr algn="just"/>
            <a:r>
              <a:rPr lang="fr-FR" sz="1600" b="1" u="sng" dirty="0">
                <a:latin typeface="Comic Sans MS" panose="030F0702030302020204" pitchFamily="66" charset="0"/>
              </a:rPr>
              <a:t>Une odyssée</a:t>
            </a:r>
            <a:r>
              <a:rPr lang="fr-FR" sz="1600" dirty="0">
                <a:solidFill>
                  <a:srgbClr val="FF0000"/>
                </a:solidFill>
                <a:latin typeface="Comic Sans MS" panose="030F0702030302020204" pitchFamily="66" charset="0"/>
              </a:rPr>
              <a:t> Long voyage mouvementé, aventureux.</a:t>
            </a:r>
          </a:p>
        </p:txBody>
      </p:sp>
      <p:sp>
        <p:nvSpPr>
          <p:cNvPr id="3" name="ZoneTexte 2">
            <a:extLst>
              <a:ext uri="{FF2B5EF4-FFF2-40B4-BE49-F238E27FC236}">
                <a16:creationId xmlns:a16="http://schemas.microsoft.com/office/drawing/2014/main" id="{1CF17239-8618-6832-5D94-ACDA0474C682}"/>
              </a:ext>
            </a:extLst>
          </p:cNvPr>
          <p:cNvSpPr txBox="1"/>
          <p:nvPr/>
        </p:nvSpPr>
        <p:spPr>
          <a:xfrm>
            <a:off x="214604" y="4916681"/>
            <a:ext cx="11691257" cy="338554"/>
          </a:xfrm>
          <a:prstGeom prst="rect">
            <a:avLst/>
          </a:prstGeom>
          <a:noFill/>
        </p:spPr>
        <p:txBody>
          <a:bodyPr wrap="square" rtlCol="0">
            <a:spAutoFit/>
          </a:bodyPr>
          <a:lstStyle/>
          <a:p>
            <a:pPr algn="just"/>
            <a:r>
              <a:rPr lang="fr-FR" sz="1600" b="1" u="sng" dirty="0">
                <a:latin typeface="Comic Sans MS" panose="030F0702030302020204" pitchFamily="66" charset="0"/>
              </a:rPr>
              <a:t>Un vrai petit paradis</a:t>
            </a:r>
            <a:r>
              <a:rPr lang="fr-FR" sz="1600" dirty="0">
                <a:solidFill>
                  <a:srgbClr val="FF0000"/>
                </a:solidFill>
                <a:latin typeface="Comic Sans MS" panose="030F0702030302020204" pitchFamily="66" charset="0"/>
              </a:rPr>
              <a:t> Lieu, séjour, état délicieux et enchanteur</a:t>
            </a:r>
          </a:p>
        </p:txBody>
      </p:sp>
      <p:sp>
        <p:nvSpPr>
          <p:cNvPr id="4" name="ZoneTexte 3">
            <a:extLst>
              <a:ext uri="{FF2B5EF4-FFF2-40B4-BE49-F238E27FC236}">
                <a16:creationId xmlns:a16="http://schemas.microsoft.com/office/drawing/2014/main" id="{F771477B-F009-C278-06E7-3ED7269B75BD}"/>
              </a:ext>
            </a:extLst>
          </p:cNvPr>
          <p:cNvSpPr txBox="1"/>
          <p:nvPr/>
        </p:nvSpPr>
        <p:spPr>
          <a:xfrm>
            <a:off x="214604" y="5278522"/>
            <a:ext cx="9663403" cy="338554"/>
          </a:xfrm>
          <a:prstGeom prst="rect">
            <a:avLst/>
          </a:prstGeom>
          <a:noFill/>
        </p:spPr>
        <p:txBody>
          <a:bodyPr wrap="square" rtlCol="0">
            <a:spAutoFit/>
          </a:bodyPr>
          <a:lstStyle/>
          <a:p>
            <a:pPr algn="just"/>
            <a:r>
              <a:rPr lang="fr-FR" sz="1600" b="1" u="sng" dirty="0">
                <a:latin typeface="Comic Sans MS" panose="030F0702030302020204" pitchFamily="66" charset="0"/>
              </a:rPr>
              <a:t>Des prairies verdoyantes</a:t>
            </a:r>
            <a:r>
              <a:rPr lang="fr-FR" sz="1600" b="1" dirty="0">
                <a:latin typeface="Comic Sans MS" panose="030F0702030302020204" pitchFamily="66" charset="0"/>
              </a:rPr>
              <a:t> </a:t>
            </a:r>
            <a:r>
              <a:rPr lang="fr-FR" sz="1600" dirty="0">
                <a:solidFill>
                  <a:srgbClr val="FF0000"/>
                </a:solidFill>
                <a:latin typeface="Comic Sans MS" panose="030F0702030302020204" pitchFamily="66" charset="0"/>
              </a:rPr>
              <a:t>Où la végétation est vivace.</a:t>
            </a:r>
          </a:p>
        </p:txBody>
      </p:sp>
      <p:sp>
        <p:nvSpPr>
          <p:cNvPr id="11" name="ZoneTexte 10">
            <a:extLst>
              <a:ext uri="{FF2B5EF4-FFF2-40B4-BE49-F238E27FC236}">
                <a16:creationId xmlns:a16="http://schemas.microsoft.com/office/drawing/2014/main" id="{78859F54-7CBD-C63F-0465-A0E0D3050C19}"/>
              </a:ext>
            </a:extLst>
          </p:cNvPr>
          <p:cNvSpPr txBox="1"/>
          <p:nvPr/>
        </p:nvSpPr>
        <p:spPr>
          <a:xfrm>
            <a:off x="214602" y="5608236"/>
            <a:ext cx="12061371" cy="584775"/>
          </a:xfrm>
          <a:prstGeom prst="rect">
            <a:avLst/>
          </a:prstGeom>
          <a:noFill/>
        </p:spPr>
        <p:txBody>
          <a:bodyPr wrap="square" rtlCol="0">
            <a:spAutoFit/>
          </a:bodyPr>
          <a:lstStyle/>
          <a:p>
            <a:pPr algn="just"/>
            <a:r>
              <a:rPr lang="fr-FR" sz="1500" b="1" u="sng" dirty="0">
                <a:latin typeface="Comic Sans MS" panose="030F0702030302020204" pitchFamily="66" charset="0"/>
              </a:rPr>
              <a:t>Des ruisseaux et des torrents bondissants</a:t>
            </a:r>
            <a:r>
              <a:rPr lang="fr-FR" sz="1500" dirty="0">
                <a:solidFill>
                  <a:srgbClr val="FF0000"/>
                </a:solidFill>
                <a:latin typeface="Comic Sans MS" panose="030F0702030302020204" pitchFamily="66" charset="0"/>
              </a:rPr>
              <a:t> </a:t>
            </a:r>
            <a:r>
              <a:rPr lang="fr-FR" sz="1600" dirty="0">
                <a:solidFill>
                  <a:srgbClr val="FF0000"/>
                </a:solidFill>
                <a:latin typeface="Comic Sans MS" panose="030F0702030302020204" pitchFamily="66" charset="0"/>
              </a:rPr>
              <a:t>Cours d'eau de montagne caractérisé par une forte pente, un débit rapide et irrégulier.</a:t>
            </a:r>
          </a:p>
        </p:txBody>
      </p:sp>
      <p:sp>
        <p:nvSpPr>
          <p:cNvPr id="12" name="ZoneTexte 11">
            <a:extLst>
              <a:ext uri="{FF2B5EF4-FFF2-40B4-BE49-F238E27FC236}">
                <a16:creationId xmlns:a16="http://schemas.microsoft.com/office/drawing/2014/main" id="{2D9BB75B-C780-DA1A-830F-64B3BA081F32}"/>
              </a:ext>
            </a:extLst>
          </p:cNvPr>
          <p:cNvSpPr txBox="1"/>
          <p:nvPr/>
        </p:nvSpPr>
        <p:spPr>
          <a:xfrm>
            <a:off x="214602" y="5955630"/>
            <a:ext cx="9663403" cy="338554"/>
          </a:xfrm>
          <a:prstGeom prst="rect">
            <a:avLst/>
          </a:prstGeom>
          <a:noFill/>
        </p:spPr>
        <p:txBody>
          <a:bodyPr wrap="square" rtlCol="0">
            <a:spAutoFit/>
          </a:bodyPr>
          <a:lstStyle/>
          <a:p>
            <a:pPr algn="just"/>
            <a:r>
              <a:rPr lang="fr-FR" sz="1600" b="1" u="sng" dirty="0">
                <a:latin typeface="Comic Sans MS" panose="030F0702030302020204" pitchFamily="66" charset="0"/>
              </a:rPr>
              <a:t>Prodigieuse</a:t>
            </a:r>
            <a:r>
              <a:rPr lang="fr-FR" sz="1600" dirty="0">
                <a:solidFill>
                  <a:srgbClr val="FF0000"/>
                </a:solidFill>
                <a:latin typeface="Comic Sans MS" panose="030F0702030302020204" pitchFamily="66" charset="0"/>
              </a:rPr>
              <a:t> Extraordinaire.</a:t>
            </a:r>
          </a:p>
        </p:txBody>
      </p:sp>
      <p:sp>
        <p:nvSpPr>
          <p:cNvPr id="13" name="ZoneTexte 12">
            <a:extLst>
              <a:ext uri="{FF2B5EF4-FFF2-40B4-BE49-F238E27FC236}">
                <a16:creationId xmlns:a16="http://schemas.microsoft.com/office/drawing/2014/main" id="{DE3BD55C-0EB4-C2F5-FE54-5D1EF930C11D}"/>
              </a:ext>
            </a:extLst>
          </p:cNvPr>
          <p:cNvSpPr txBox="1"/>
          <p:nvPr/>
        </p:nvSpPr>
        <p:spPr>
          <a:xfrm>
            <a:off x="214602" y="6311476"/>
            <a:ext cx="9663403" cy="338554"/>
          </a:xfrm>
          <a:prstGeom prst="rect">
            <a:avLst/>
          </a:prstGeom>
          <a:noFill/>
        </p:spPr>
        <p:txBody>
          <a:bodyPr wrap="square" rtlCol="0">
            <a:spAutoFit/>
          </a:bodyPr>
          <a:lstStyle/>
          <a:p>
            <a:pPr algn="just"/>
            <a:r>
              <a:rPr lang="fr-FR" sz="1600" b="1" u="sng" dirty="0">
                <a:latin typeface="Comic Sans MS" panose="030F0702030302020204" pitchFamily="66" charset="0"/>
              </a:rPr>
              <a:t>Fabuleux</a:t>
            </a:r>
            <a:r>
              <a:rPr lang="fr-FR" sz="1600" dirty="0">
                <a:solidFill>
                  <a:srgbClr val="FF0000"/>
                </a:solidFill>
                <a:latin typeface="Comic Sans MS" panose="030F0702030302020204" pitchFamily="66" charset="0"/>
              </a:rPr>
              <a:t> Qui paraît fabuleux ; incroyable mais vrai..</a:t>
            </a:r>
          </a:p>
        </p:txBody>
      </p:sp>
    </p:spTree>
    <p:extLst>
      <p:ext uri="{BB962C8B-B14F-4D97-AF65-F5344CB8AC3E}">
        <p14:creationId xmlns:p14="http://schemas.microsoft.com/office/powerpoint/2010/main" val="208755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493489CC-25ED-01A9-2DBA-ACBCF537195B}"/>
              </a:ext>
            </a:extLst>
          </p:cNvPr>
          <p:cNvSpPr txBox="1"/>
          <p:nvPr/>
        </p:nvSpPr>
        <p:spPr>
          <a:xfrm>
            <a:off x="3178630" y="5540640"/>
            <a:ext cx="6220408" cy="338554"/>
          </a:xfrm>
          <a:prstGeom prst="rect">
            <a:avLst/>
          </a:prstGeom>
          <a:noFill/>
        </p:spPr>
        <p:txBody>
          <a:bodyPr wrap="square" rtlCol="0">
            <a:spAutoFit/>
          </a:bodyPr>
          <a:lstStyle/>
          <a:p>
            <a:pPr algn="ctr"/>
            <a:r>
              <a:rPr lang="fr-FR" sz="1600" b="1" i="1" dirty="0">
                <a:latin typeface="Comic Sans MS" panose="030F0702030302020204" pitchFamily="66" charset="0"/>
              </a:rPr>
              <a:t>« Qui est le narrateur ?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6" name="ZoneTexte 5">
            <a:extLst>
              <a:ext uri="{FF2B5EF4-FFF2-40B4-BE49-F238E27FC236}">
                <a16:creationId xmlns:a16="http://schemas.microsoft.com/office/drawing/2014/main" id="{39DBABBF-D9B3-09DC-8834-CB0673F5EB67}"/>
              </a:ext>
            </a:extLst>
          </p:cNvPr>
          <p:cNvSpPr txBox="1"/>
          <p:nvPr/>
        </p:nvSpPr>
        <p:spPr>
          <a:xfrm>
            <a:off x="5022978" y="5927783"/>
            <a:ext cx="2295333" cy="338554"/>
          </a:xfrm>
          <a:prstGeom prst="rect">
            <a:avLst/>
          </a:prstGeom>
          <a:noFill/>
        </p:spPr>
        <p:txBody>
          <a:bodyPr wrap="square" rtlCol="0">
            <a:spAutoFit/>
          </a:bodyPr>
          <a:lstStyle/>
          <a:p>
            <a:pPr algn="ctr"/>
            <a:r>
              <a:rPr lang="fr-FR" sz="1600" dirty="0">
                <a:solidFill>
                  <a:srgbClr val="FF0000"/>
                </a:solidFill>
                <a:latin typeface="Comic Sans MS" panose="030F0702030302020204" pitchFamily="66" charset="0"/>
              </a:rPr>
              <a:t>Sinbad</a:t>
            </a:r>
          </a:p>
        </p:txBody>
      </p:sp>
      <p:sp>
        <p:nvSpPr>
          <p:cNvPr id="3" name="ZoneTexte 2">
            <a:extLst>
              <a:ext uri="{FF2B5EF4-FFF2-40B4-BE49-F238E27FC236}">
                <a16:creationId xmlns:a16="http://schemas.microsoft.com/office/drawing/2014/main" id="{1FA1FA71-95D6-B5DE-BA43-755D961B8765}"/>
              </a:ext>
            </a:extLst>
          </p:cNvPr>
          <p:cNvSpPr txBox="1"/>
          <p:nvPr/>
        </p:nvSpPr>
        <p:spPr>
          <a:xfrm>
            <a:off x="214603" y="591663"/>
            <a:ext cx="11762794" cy="4524315"/>
          </a:xfrm>
          <a:prstGeom prst="rect">
            <a:avLst/>
          </a:prstGeom>
          <a:noFill/>
        </p:spPr>
        <p:txBody>
          <a:bodyPr wrap="square" rtlCol="0">
            <a:spAutoFit/>
          </a:bodyPr>
          <a:lstStyle/>
          <a:p>
            <a:pPr algn="just"/>
            <a:r>
              <a:rPr lang="fr-FR" sz="1600" dirty="0">
                <a:latin typeface="Comic Sans MS" panose="030F0702030302020204" pitchFamily="66" charset="0"/>
              </a:rPr>
              <a:t>Après une année passée à Bagdad, j’ai eu envie de repartir pour une nouvelle odyssée. Au port de Bassora, j’ai trouvé un bon navire. J’ai acheté quelques marchandises et j’ai regagné mon domicile pour préparer cette longue expédition. Quelques jours plus tard, je suis revenu sur le port, j’ai chargé mes ballots sur le navire et j’ai quitté Bagdad. </a:t>
            </a: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Au cours du périple, le bateau est arrivé près d’une ile qui était un vrai petit paradis : des arbres fruitiers, des buissons de fleurs, des prairies verdoyantes, des ruisseaux et des torrents bondissants. Je suis descendu du navire. Sous un arbre, je me suis endormi. Hélas, à mon réveil, j’ai vu que le navire était parti. D’abord, j’ai poussé des cris de désespoir, puis j’ai grimpé au plus haut d’un arbre et j’ai observé les environs.</a:t>
            </a: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J’ai aperçu, au loin, sur la terre quelque chose de rond et blanc. Je suis descendu de l’arbre et j’ai marché vers cette chose blanche. En m’approchant, j’ai remarqué que c’était une boule blanche, d’une hauteur et d’une grosseur prodigieuse.  </a:t>
            </a: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Soudain, l’air s’est assombri et en levant les yeux, j’ai vu un oiseau de taille extraordinaire qui planait au-dessus de ma tête. C’était un Roc, un oiseau immense et fabuleux bien connu des marins. L’oiseau dont les pattes étaient aussi grosses que des troncs d’arbre est venu se poser sur la boule. Cette énorme boule, c’était son œuf !</a:t>
            </a:r>
          </a:p>
        </p:txBody>
      </p:sp>
      <p:sp>
        <p:nvSpPr>
          <p:cNvPr id="4" name="ZoneTexte 3">
            <a:extLst>
              <a:ext uri="{FF2B5EF4-FFF2-40B4-BE49-F238E27FC236}">
                <a16:creationId xmlns:a16="http://schemas.microsoft.com/office/drawing/2014/main" id="{0348935C-1CC7-0850-D7E4-763D01AFE0C2}"/>
              </a:ext>
            </a:extLst>
          </p:cNvPr>
          <p:cNvSpPr txBox="1"/>
          <p:nvPr/>
        </p:nvSpPr>
        <p:spPr>
          <a:xfrm>
            <a:off x="3178630" y="6266337"/>
            <a:ext cx="6220408" cy="338554"/>
          </a:xfrm>
          <a:prstGeom prst="rect">
            <a:avLst/>
          </a:prstGeom>
          <a:noFill/>
        </p:spPr>
        <p:txBody>
          <a:bodyPr wrap="square" rtlCol="0">
            <a:spAutoFit/>
          </a:bodyPr>
          <a:lstStyle/>
          <a:p>
            <a:pPr algn="ctr"/>
            <a:r>
              <a:rPr lang="fr-FR" sz="1600" b="1" i="1" dirty="0">
                <a:latin typeface="Comic Sans MS" panose="030F0702030302020204" pitchFamily="66" charset="0"/>
              </a:rPr>
              <a:t>« Donnez l’idée principale de chaque paragraphe.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10" name="ZoneTexte 9">
            <a:extLst>
              <a:ext uri="{FF2B5EF4-FFF2-40B4-BE49-F238E27FC236}">
                <a16:creationId xmlns:a16="http://schemas.microsoft.com/office/drawing/2014/main" id="{2DE30AA2-7BA2-5DCF-1ACB-8B08AA50DC7E}"/>
              </a:ext>
            </a:extLst>
          </p:cNvPr>
          <p:cNvSpPr txBox="1"/>
          <p:nvPr/>
        </p:nvSpPr>
        <p:spPr>
          <a:xfrm>
            <a:off x="4265643" y="1466371"/>
            <a:ext cx="3660711" cy="338554"/>
          </a:xfrm>
          <a:prstGeom prst="rect">
            <a:avLst/>
          </a:prstGeom>
          <a:noFill/>
        </p:spPr>
        <p:txBody>
          <a:bodyPr wrap="square" rtlCol="0">
            <a:spAutoFit/>
          </a:bodyPr>
          <a:lstStyle/>
          <a:p>
            <a:pPr algn="ctr"/>
            <a:r>
              <a:rPr lang="fr-FR" sz="1600" dirty="0">
                <a:solidFill>
                  <a:srgbClr val="FF0000"/>
                </a:solidFill>
                <a:latin typeface="Comic Sans MS" panose="030F0702030302020204" pitchFamily="66" charset="0"/>
              </a:rPr>
              <a:t>La préparation au voyage</a:t>
            </a:r>
          </a:p>
        </p:txBody>
      </p:sp>
      <p:sp>
        <p:nvSpPr>
          <p:cNvPr id="11" name="ZoneTexte 10">
            <a:extLst>
              <a:ext uri="{FF2B5EF4-FFF2-40B4-BE49-F238E27FC236}">
                <a16:creationId xmlns:a16="http://schemas.microsoft.com/office/drawing/2014/main" id="{50B0F9DF-BEC8-8560-82AF-338BA37AF324}"/>
              </a:ext>
            </a:extLst>
          </p:cNvPr>
          <p:cNvSpPr txBox="1"/>
          <p:nvPr/>
        </p:nvSpPr>
        <p:spPr>
          <a:xfrm>
            <a:off x="4265643" y="2888985"/>
            <a:ext cx="3660711" cy="338554"/>
          </a:xfrm>
          <a:prstGeom prst="rect">
            <a:avLst/>
          </a:prstGeom>
          <a:noFill/>
        </p:spPr>
        <p:txBody>
          <a:bodyPr wrap="square" rtlCol="0">
            <a:spAutoFit/>
          </a:bodyPr>
          <a:lstStyle/>
          <a:p>
            <a:pPr algn="ctr"/>
            <a:r>
              <a:rPr lang="fr-FR" sz="1600" dirty="0">
                <a:solidFill>
                  <a:srgbClr val="FF0000"/>
                </a:solidFill>
                <a:latin typeface="Comic Sans MS" panose="030F0702030302020204" pitchFamily="66" charset="0"/>
              </a:rPr>
              <a:t>Il est abandonné sur une île</a:t>
            </a:r>
          </a:p>
        </p:txBody>
      </p:sp>
      <p:sp>
        <p:nvSpPr>
          <p:cNvPr id="12" name="ZoneTexte 11">
            <a:extLst>
              <a:ext uri="{FF2B5EF4-FFF2-40B4-BE49-F238E27FC236}">
                <a16:creationId xmlns:a16="http://schemas.microsoft.com/office/drawing/2014/main" id="{6701A454-CAE3-2723-4335-C34FD4ED522C}"/>
              </a:ext>
            </a:extLst>
          </p:cNvPr>
          <p:cNvSpPr txBox="1"/>
          <p:nvPr/>
        </p:nvSpPr>
        <p:spPr>
          <a:xfrm>
            <a:off x="3848877" y="3833204"/>
            <a:ext cx="4439818" cy="338554"/>
          </a:xfrm>
          <a:prstGeom prst="rect">
            <a:avLst/>
          </a:prstGeom>
          <a:noFill/>
        </p:spPr>
        <p:txBody>
          <a:bodyPr wrap="square" rtlCol="0">
            <a:spAutoFit/>
          </a:bodyPr>
          <a:lstStyle/>
          <a:p>
            <a:pPr algn="ctr"/>
            <a:r>
              <a:rPr lang="fr-FR" sz="1600" dirty="0">
                <a:solidFill>
                  <a:srgbClr val="FF0000"/>
                </a:solidFill>
                <a:latin typeface="Comic Sans MS" panose="030F0702030302020204" pitchFamily="66" charset="0"/>
              </a:rPr>
              <a:t>Il veut savoir ce qu’est la chose qu’il voit</a:t>
            </a:r>
          </a:p>
        </p:txBody>
      </p:sp>
      <p:sp>
        <p:nvSpPr>
          <p:cNvPr id="13" name="ZoneTexte 12">
            <a:extLst>
              <a:ext uri="{FF2B5EF4-FFF2-40B4-BE49-F238E27FC236}">
                <a16:creationId xmlns:a16="http://schemas.microsoft.com/office/drawing/2014/main" id="{49953F47-5725-68CD-66FB-81F18BDF554E}"/>
              </a:ext>
            </a:extLst>
          </p:cNvPr>
          <p:cNvSpPr txBox="1"/>
          <p:nvPr/>
        </p:nvSpPr>
        <p:spPr>
          <a:xfrm>
            <a:off x="4340288" y="5053075"/>
            <a:ext cx="3660711" cy="338554"/>
          </a:xfrm>
          <a:prstGeom prst="rect">
            <a:avLst/>
          </a:prstGeom>
          <a:noFill/>
        </p:spPr>
        <p:txBody>
          <a:bodyPr wrap="square" rtlCol="0">
            <a:spAutoFit/>
          </a:bodyPr>
          <a:lstStyle/>
          <a:p>
            <a:pPr algn="ctr"/>
            <a:r>
              <a:rPr lang="fr-FR" sz="1600" dirty="0">
                <a:solidFill>
                  <a:srgbClr val="FF0000"/>
                </a:solidFill>
                <a:latin typeface="Comic Sans MS" panose="030F0702030302020204" pitchFamily="66" charset="0"/>
              </a:rPr>
              <a:t>La boule blanche est un œuf </a:t>
            </a:r>
          </a:p>
        </p:txBody>
      </p:sp>
    </p:spTree>
    <p:extLst>
      <p:ext uri="{BB962C8B-B14F-4D97-AF65-F5344CB8AC3E}">
        <p14:creationId xmlns:p14="http://schemas.microsoft.com/office/powerpoint/2010/main" val="251182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6B134FC3-171B-B363-2ACB-D1169F938ED9}"/>
              </a:ext>
            </a:extLst>
          </p:cNvPr>
          <p:cNvSpPr txBox="1"/>
          <p:nvPr/>
        </p:nvSpPr>
        <p:spPr>
          <a:xfrm>
            <a:off x="214603" y="552926"/>
            <a:ext cx="11762794" cy="4739759"/>
          </a:xfrm>
          <a:prstGeom prst="rect">
            <a:avLst/>
          </a:prstGeom>
          <a:noFill/>
        </p:spPr>
        <p:txBody>
          <a:bodyPr wrap="square" rtlCol="0">
            <a:spAutoFit/>
          </a:bodyPr>
          <a:lstStyle/>
          <a:p>
            <a:pPr algn="ctr"/>
            <a:r>
              <a:rPr lang="fr-FR" sz="1600" b="1" u="sng" dirty="0">
                <a:latin typeface="Comic Sans MS" panose="030F0702030302020204" pitchFamily="66" charset="0"/>
              </a:rPr>
              <a:t>Deuxième voyage de Sinbad</a:t>
            </a:r>
          </a:p>
          <a:p>
            <a:pPr algn="just"/>
            <a:endParaRPr lang="fr-FR" sz="1600" dirty="0">
              <a:latin typeface="Comic Sans MS" panose="030F0702030302020204" pitchFamily="66" charset="0"/>
            </a:endParaRPr>
          </a:p>
          <a:p>
            <a:pPr algn="just"/>
            <a:r>
              <a:rPr lang="fr-FR" dirty="0">
                <a:latin typeface="Comic Sans MS" panose="030F0702030302020204" pitchFamily="66" charset="0"/>
              </a:rPr>
              <a:t>Après une année passée à Bagdad, j’ai eu envie de repartir pour une nouvelle odyssée. Au port de Bassora, j’ai trouvé un bon navire. J’ai acheté quelques marchandises et j’ai regagné mon domicile pour préparer cette longue expédition. Quelques jours plus tard, je suis revenu sur le port, j’ai chargé mes ballots sur le navire et j’ai quitté Bagdad. </a:t>
            </a:r>
          </a:p>
          <a:p>
            <a:pPr algn="just"/>
            <a:r>
              <a:rPr lang="fr-FR" dirty="0">
                <a:latin typeface="Comic Sans MS" panose="030F0702030302020204" pitchFamily="66" charset="0"/>
              </a:rPr>
              <a:t>Au cours du périple, le bateau est arrivé près d’une ile qui était un vrai petit paradis : des arbres fruitiers, des buissons de fleurs, des prairies verdoyantes, des ruisseaux et des torrents bondissants. Je suis descendu du navire. Sous un arbre, je me suis endormi. Hélas, à mon réveil, j’ai vu que le navire était parti. D’abord, j’ai poussé des cris de désespoir, puis j’ai grimpé au plus haut d’un arbre et j’ai observé les environs.</a:t>
            </a:r>
          </a:p>
          <a:p>
            <a:pPr algn="just"/>
            <a:r>
              <a:rPr lang="fr-FR" dirty="0">
                <a:latin typeface="Comic Sans MS" panose="030F0702030302020204" pitchFamily="66" charset="0"/>
              </a:rPr>
              <a:t>J’ai aperçu, au loin, sur la terre quelque chose de rond et blanc. Je suis descendu de l’arbre et j’ai marché vers </a:t>
            </a:r>
            <a:r>
              <a:rPr lang="fr-FR" b="1" u="sng" dirty="0">
                <a:latin typeface="Comic Sans MS" panose="030F0702030302020204" pitchFamily="66" charset="0"/>
              </a:rPr>
              <a:t>cette chose blanche</a:t>
            </a:r>
            <a:r>
              <a:rPr lang="fr-FR" dirty="0">
                <a:latin typeface="Comic Sans MS" panose="030F0702030302020204" pitchFamily="66" charset="0"/>
              </a:rPr>
              <a:t>. En m’approchant, j’ai remarqué que c’était une boule blanche, d’une hauteur et d’une grosseur prodigieuse.  </a:t>
            </a:r>
          </a:p>
          <a:p>
            <a:pPr algn="just"/>
            <a:r>
              <a:rPr lang="fr-FR" dirty="0">
                <a:latin typeface="Comic Sans MS" panose="030F0702030302020204" pitchFamily="66" charset="0"/>
              </a:rPr>
              <a:t>Soudain, l’air s’est assombri et en levant les yeux, j’ai vu un oiseau de taille extraordinaire qui planait au-dessus de ma tête. C’était un Roc, un oiseau immense et fabuleux bien connu des marins. L’oiseau dont les pattes étaient aussi grosses que des troncs d’arbre est venu se poser sur la boule. Cette énorme boule, c’était son œuf !</a:t>
            </a:r>
          </a:p>
        </p:txBody>
      </p:sp>
      <p:sp>
        <p:nvSpPr>
          <p:cNvPr id="5" name="ZoneTexte 4">
            <a:extLst>
              <a:ext uri="{FF2B5EF4-FFF2-40B4-BE49-F238E27FC236}">
                <a16:creationId xmlns:a16="http://schemas.microsoft.com/office/drawing/2014/main" id="{A546B739-C1CB-C735-B21E-5F4087D09760}"/>
              </a:ext>
            </a:extLst>
          </p:cNvPr>
          <p:cNvSpPr txBox="1"/>
          <p:nvPr/>
        </p:nvSpPr>
        <p:spPr>
          <a:xfrm>
            <a:off x="111966" y="5489860"/>
            <a:ext cx="4925787" cy="338554"/>
          </a:xfrm>
          <a:prstGeom prst="rect">
            <a:avLst/>
          </a:prstGeom>
          <a:noFill/>
        </p:spPr>
        <p:txBody>
          <a:bodyPr wrap="square" rtlCol="0">
            <a:spAutoFit/>
          </a:bodyPr>
          <a:lstStyle/>
          <a:p>
            <a:pPr algn="ctr"/>
            <a:r>
              <a:rPr lang="fr-FR" sz="1600" b="1" i="1" dirty="0">
                <a:latin typeface="Comic Sans MS" panose="030F0702030302020204" pitchFamily="66" charset="0"/>
              </a:rPr>
              <a:t>« A quoi renvoient les mots soulignés ?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6" name="ZoneTexte 5">
            <a:extLst>
              <a:ext uri="{FF2B5EF4-FFF2-40B4-BE49-F238E27FC236}">
                <a16:creationId xmlns:a16="http://schemas.microsoft.com/office/drawing/2014/main" id="{B647967B-E7A9-1801-E2B5-D9E3A355C06F}"/>
              </a:ext>
            </a:extLst>
          </p:cNvPr>
          <p:cNvSpPr txBox="1"/>
          <p:nvPr/>
        </p:nvSpPr>
        <p:spPr>
          <a:xfrm>
            <a:off x="4741310" y="5507174"/>
            <a:ext cx="2351315"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sym typeface="Wingdings" panose="05000000000000000000" pitchFamily="2" charset="2"/>
              </a:rPr>
              <a:t>A l’œuf de l’oiseau.</a:t>
            </a:r>
            <a:endParaRPr lang="fr-FR" sz="1600" dirty="0">
              <a:solidFill>
                <a:srgbClr val="FF0000"/>
              </a:solidFill>
              <a:latin typeface="Comic Sans MS" panose="030F0702030302020204" pitchFamily="66" charset="0"/>
            </a:endParaRPr>
          </a:p>
        </p:txBody>
      </p:sp>
      <p:sp>
        <p:nvSpPr>
          <p:cNvPr id="12" name="ZoneTexte 11">
            <a:extLst>
              <a:ext uri="{FF2B5EF4-FFF2-40B4-BE49-F238E27FC236}">
                <a16:creationId xmlns:a16="http://schemas.microsoft.com/office/drawing/2014/main" id="{D3D8505A-5710-9C7E-9611-8EF740891571}"/>
              </a:ext>
            </a:extLst>
          </p:cNvPr>
          <p:cNvSpPr txBox="1"/>
          <p:nvPr/>
        </p:nvSpPr>
        <p:spPr>
          <a:xfrm>
            <a:off x="-84754" y="5890940"/>
            <a:ext cx="5568822" cy="338554"/>
          </a:xfrm>
          <a:prstGeom prst="rect">
            <a:avLst/>
          </a:prstGeom>
          <a:noFill/>
        </p:spPr>
        <p:txBody>
          <a:bodyPr wrap="square" rtlCol="0">
            <a:spAutoFit/>
          </a:bodyPr>
          <a:lstStyle/>
          <a:p>
            <a:pPr algn="ctr"/>
            <a:r>
              <a:rPr lang="fr-FR" sz="1600" b="1" i="1" dirty="0">
                <a:latin typeface="Comic Sans MS" panose="030F0702030302020204" pitchFamily="66" charset="0"/>
              </a:rPr>
              <a:t>« Est-ce un Groupe nominal ou un pronom ? »</a:t>
            </a:r>
          </a:p>
        </p:txBody>
      </p:sp>
      <p:sp>
        <p:nvSpPr>
          <p:cNvPr id="16" name="ZoneTexte 15">
            <a:extLst>
              <a:ext uri="{FF2B5EF4-FFF2-40B4-BE49-F238E27FC236}">
                <a16:creationId xmlns:a16="http://schemas.microsoft.com/office/drawing/2014/main" id="{E3E23580-12C4-7720-E72B-8162864EAB9B}"/>
              </a:ext>
            </a:extLst>
          </p:cNvPr>
          <p:cNvSpPr txBox="1"/>
          <p:nvPr/>
        </p:nvSpPr>
        <p:spPr>
          <a:xfrm>
            <a:off x="4558198" y="5873268"/>
            <a:ext cx="3038282" cy="338554"/>
          </a:xfrm>
          <a:prstGeom prst="rect">
            <a:avLst/>
          </a:prstGeom>
          <a:noFill/>
        </p:spPr>
        <p:txBody>
          <a:bodyPr wrap="square" rtlCol="0">
            <a:spAutoFit/>
          </a:bodyPr>
          <a:lstStyle/>
          <a:p>
            <a:pPr algn="ctr"/>
            <a:r>
              <a:rPr lang="fr-FR" sz="1600" dirty="0">
                <a:solidFill>
                  <a:srgbClr val="FF0000"/>
                </a:solidFill>
                <a:latin typeface="Comic Sans MS" panose="030F0702030302020204" pitchFamily="66" charset="0"/>
                <a:sym typeface="Wingdings" panose="05000000000000000000" pitchFamily="2" charset="2"/>
              </a:rPr>
              <a:t>Un Groupe nominal</a:t>
            </a:r>
            <a:endParaRPr lang="fr-FR" sz="1600" dirty="0">
              <a:solidFill>
                <a:srgbClr val="FF0000"/>
              </a:solidFill>
              <a:latin typeface="Comic Sans MS" panose="030F0702030302020204" pitchFamily="66" charset="0"/>
            </a:endParaRPr>
          </a:p>
        </p:txBody>
      </p:sp>
      <p:sp>
        <p:nvSpPr>
          <p:cNvPr id="17" name="ZoneTexte 16">
            <a:extLst>
              <a:ext uri="{FF2B5EF4-FFF2-40B4-BE49-F238E27FC236}">
                <a16:creationId xmlns:a16="http://schemas.microsoft.com/office/drawing/2014/main" id="{54D47874-6D3F-4722-73AC-2CC868445FC6}"/>
              </a:ext>
            </a:extLst>
          </p:cNvPr>
          <p:cNvSpPr txBox="1"/>
          <p:nvPr/>
        </p:nvSpPr>
        <p:spPr>
          <a:xfrm>
            <a:off x="-241236" y="6305074"/>
            <a:ext cx="7635939" cy="338554"/>
          </a:xfrm>
          <a:prstGeom prst="rect">
            <a:avLst/>
          </a:prstGeom>
          <a:noFill/>
        </p:spPr>
        <p:txBody>
          <a:bodyPr wrap="square" rtlCol="0">
            <a:spAutoFit/>
          </a:bodyPr>
          <a:lstStyle/>
          <a:p>
            <a:pPr algn="ctr"/>
            <a:r>
              <a:rPr lang="fr-FR" sz="1600" b="1" i="1" dirty="0">
                <a:latin typeface="Comic Sans MS" panose="030F0702030302020204" pitchFamily="66" charset="0"/>
              </a:rPr>
              <a:t>« Relever les différents groupes de mots qui désignent l’œuf.»</a:t>
            </a:r>
          </a:p>
        </p:txBody>
      </p:sp>
      <p:sp>
        <p:nvSpPr>
          <p:cNvPr id="18" name="Ellipse 17">
            <a:extLst>
              <a:ext uri="{FF2B5EF4-FFF2-40B4-BE49-F238E27FC236}">
                <a16:creationId xmlns:a16="http://schemas.microsoft.com/office/drawing/2014/main" id="{D56C0E69-2DF5-BD6A-1043-F80B4837261E}"/>
              </a:ext>
            </a:extLst>
          </p:cNvPr>
          <p:cNvSpPr/>
          <p:nvPr/>
        </p:nvSpPr>
        <p:spPr>
          <a:xfrm>
            <a:off x="5708781" y="3228391"/>
            <a:ext cx="1595534" cy="40121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C5D67D8B-98BA-8AFF-DF89-056693DA06AC}"/>
              </a:ext>
            </a:extLst>
          </p:cNvPr>
          <p:cNvSpPr/>
          <p:nvPr/>
        </p:nvSpPr>
        <p:spPr>
          <a:xfrm>
            <a:off x="7924801" y="3469431"/>
            <a:ext cx="2114938" cy="40121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42F1CDB3-A966-0ADD-1B25-00F1F6296950}"/>
              </a:ext>
            </a:extLst>
          </p:cNvPr>
          <p:cNvSpPr/>
          <p:nvPr/>
        </p:nvSpPr>
        <p:spPr>
          <a:xfrm>
            <a:off x="8564953" y="4593770"/>
            <a:ext cx="980264" cy="40121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492D854A-6246-4317-9832-77F4F50A19F4}"/>
              </a:ext>
            </a:extLst>
          </p:cNvPr>
          <p:cNvSpPr/>
          <p:nvPr/>
        </p:nvSpPr>
        <p:spPr>
          <a:xfrm>
            <a:off x="9581989" y="4593769"/>
            <a:ext cx="2395407" cy="40121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76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6" grpId="0"/>
      <p:bldP spid="17" grpId="0"/>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214603" y="434862"/>
            <a:ext cx="11762794" cy="4739759"/>
          </a:xfrm>
          <a:prstGeom prst="rect">
            <a:avLst/>
          </a:prstGeom>
          <a:noFill/>
        </p:spPr>
        <p:txBody>
          <a:bodyPr wrap="square" rtlCol="0">
            <a:spAutoFit/>
          </a:bodyPr>
          <a:lstStyle/>
          <a:p>
            <a:pPr algn="ctr"/>
            <a:r>
              <a:rPr lang="fr-FR" sz="1600" b="1" u="sng" dirty="0">
                <a:latin typeface="Comic Sans MS" panose="030F0702030302020204" pitchFamily="66" charset="0"/>
              </a:rPr>
              <a:t>Deuxième voyage de Sinbad</a:t>
            </a:r>
          </a:p>
          <a:p>
            <a:pPr algn="just"/>
            <a:endParaRPr lang="fr-FR" sz="1600" dirty="0">
              <a:latin typeface="Comic Sans MS" panose="030F0702030302020204" pitchFamily="66" charset="0"/>
            </a:endParaRPr>
          </a:p>
          <a:p>
            <a:pPr algn="just"/>
            <a:r>
              <a:rPr lang="fr-FR" dirty="0">
                <a:latin typeface="Comic Sans MS" panose="030F0702030302020204" pitchFamily="66" charset="0"/>
              </a:rPr>
              <a:t>Après une année passée à Bagdad, j’ai eu envie de repartir pour une nouvelle odyssée. Au port de Bassora, j’ai trouvé un bon navire. J’ai acheté quelques marchandises et j’ai regagné mon domicile pour préparer cette longue expédition. Quelques jours plus tard, je suis revenu sur le port, j’ai chargé mes ballots sur le navire et j’ai quitté Bagdad. </a:t>
            </a:r>
          </a:p>
          <a:p>
            <a:pPr algn="just"/>
            <a:r>
              <a:rPr lang="fr-FR" dirty="0">
                <a:latin typeface="Comic Sans MS" panose="030F0702030302020204" pitchFamily="66" charset="0"/>
              </a:rPr>
              <a:t>Au cours du périple, le bateau est arrivé près d’une ile qui était un vrai petit paradis : des arbres fruitiers, des buissons de fleurs, des prairies verdoyantes, des ruisseaux et des torrents bondissants. Je suis descendu du navire. Sous un arbre, je me suis endormi. Hélas, à mon réveil, j’ai vu que le navire était parti. D’abord, j’ai poussé des cris de désespoir, puis j’ai grimpé au plus haut d’un arbre et j’ai observé les environs.</a:t>
            </a:r>
          </a:p>
          <a:p>
            <a:pPr algn="just"/>
            <a:r>
              <a:rPr lang="fr-FR" dirty="0">
                <a:latin typeface="Comic Sans MS" panose="030F0702030302020204" pitchFamily="66" charset="0"/>
              </a:rPr>
              <a:t>J’ai aperçu, au loin, sur la terre quelque chose de rond et blanc. Je suis descendu de l’arbre et j’ai marché vers cette chose blanche. En m’approchant, j’ai remarqué que c’était une boule blanche, d’une hauteur et d’une grosseur prodigieuse.  </a:t>
            </a:r>
          </a:p>
          <a:p>
            <a:pPr algn="just"/>
            <a:r>
              <a:rPr lang="fr-FR" dirty="0">
                <a:latin typeface="Comic Sans MS" panose="030F0702030302020204" pitchFamily="66" charset="0"/>
              </a:rPr>
              <a:t>Soudain, l’air s’est assombri et en levant les yeux, j’ai vu un oiseau de taille extraordinaire qui planait au-dessus de ma tête. C’était un Roc, un oiseau immense et fabuleux bien connu des marins. L’oiseau dont les pattes étaient aussi grosses que des troncs d’arbre est venu se poser sur la boule. Cette énorme boule, c’était son œuf !</a:t>
            </a:r>
          </a:p>
        </p:txBody>
      </p:sp>
      <p:sp>
        <p:nvSpPr>
          <p:cNvPr id="5" name="ZoneTexte 4">
            <a:extLst>
              <a:ext uri="{FF2B5EF4-FFF2-40B4-BE49-F238E27FC236}">
                <a16:creationId xmlns:a16="http://schemas.microsoft.com/office/drawing/2014/main" id="{493489CC-25ED-01A9-2DBA-ACBCF537195B}"/>
              </a:ext>
            </a:extLst>
          </p:cNvPr>
          <p:cNvSpPr txBox="1"/>
          <p:nvPr/>
        </p:nvSpPr>
        <p:spPr>
          <a:xfrm>
            <a:off x="2165478" y="5718007"/>
            <a:ext cx="8105191" cy="338554"/>
          </a:xfrm>
          <a:prstGeom prst="rect">
            <a:avLst/>
          </a:prstGeom>
          <a:noFill/>
        </p:spPr>
        <p:txBody>
          <a:bodyPr wrap="square" rtlCol="0">
            <a:spAutoFit/>
          </a:bodyPr>
          <a:lstStyle/>
          <a:p>
            <a:pPr algn="just"/>
            <a:r>
              <a:rPr lang="fr-FR" sz="1600" b="1" i="1" dirty="0">
                <a:solidFill>
                  <a:srgbClr val="FF0000"/>
                </a:solidFill>
                <a:latin typeface="Comic Sans MS" panose="030F0702030302020204" pitchFamily="66" charset="0"/>
              </a:rPr>
              <a:t>« Relevez les mots ou groupes de mots qui donnent des indications de temps » </a:t>
            </a:r>
          </a:p>
        </p:txBody>
      </p:sp>
      <p:sp>
        <p:nvSpPr>
          <p:cNvPr id="11" name="Rectangle 10">
            <a:extLst>
              <a:ext uri="{FF2B5EF4-FFF2-40B4-BE49-F238E27FC236}">
                <a16:creationId xmlns:a16="http://schemas.microsoft.com/office/drawing/2014/main" id="{B241AC81-EC24-DDF1-CB5F-4E0189BA61AF}"/>
              </a:ext>
            </a:extLst>
          </p:cNvPr>
          <p:cNvSpPr/>
          <p:nvPr/>
        </p:nvSpPr>
        <p:spPr>
          <a:xfrm>
            <a:off x="298579" y="982606"/>
            <a:ext cx="1782147" cy="28635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5224E7D-332D-5D49-56A5-8C6C43B69B85}"/>
              </a:ext>
            </a:extLst>
          </p:cNvPr>
          <p:cNvSpPr txBox="1"/>
          <p:nvPr/>
        </p:nvSpPr>
        <p:spPr>
          <a:xfrm>
            <a:off x="2901819" y="6086928"/>
            <a:ext cx="8105191" cy="338554"/>
          </a:xfrm>
          <a:prstGeom prst="rect">
            <a:avLst/>
          </a:prstGeom>
          <a:noFill/>
        </p:spPr>
        <p:txBody>
          <a:bodyPr wrap="square" rtlCol="0">
            <a:spAutoFit/>
          </a:bodyPr>
          <a:lstStyle/>
          <a:p>
            <a:pPr algn="just"/>
            <a:r>
              <a:rPr lang="fr-FR" sz="1600" b="1" i="1" dirty="0">
                <a:solidFill>
                  <a:srgbClr val="0070C0"/>
                </a:solidFill>
                <a:latin typeface="Comic Sans MS" panose="030F0702030302020204" pitchFamily="66" charset="0"/>
              </a:rPr>
              <a:t>« Relevez les mots ou groupes de mots qui indiquent des lieux » </a:t>
            </a:r>
          </a:p>
        </p:txBody>
      </p:sp>
      <p:sp>
        <p:nvSpPr>
          <p:cNvPr id="13" name="Rectangle 12">
            <a:extLst>
              <a:ext uri="{FF2B5EF4-FFF2-40B4-BE49-F238E27FC236}">
                <a16:creationId xmlns:a16="http://schemas.microsoft.com/office/drawing/2014/main" id="{8EB1D312-179F-1C6D-893F-993C06DC0E49}"/>
              </a:ext>
            </a:extLst>
          </p:cNvPr>
          <p:cNvSpPr/>
          <p:nvPr/>
        </p:nvSpPr>
        <p:spPr>
          <a:xfrm>
            <a:off x="2261118" y="1457226"/>
            <a:ext cx="2656115" cy="36933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BD349D6-30C8-92E0-5D00-1DC5D46A4E22}"/>
              </a:ext>
            </a:extLst>
          </p:cNvPr>
          <p:cNvSpPr/>
          <p:nvPr/>
        </p:nvSpPr>
        <p:spPr>
          <a:xfrm>
            <a:off x="298579" y="2023849"/>
            <a:ext cx="2136711" cy="3460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DBF72D28-0D4E-A550-D266-274739835F75}"/>
              </a:ext>
            </a:extLst>
          </p:cNvPr>
          <p:cNvSpPr/>
          <p:nvPr/>
        </p:nvSpPr>
        <p:spPr>
          <a:xfrm>
            <a:off x="7019181" y="2620075"/>
            <a:ext cx="1397032" cy="2724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51E49FA-5C94-F2B9-4FD1-E717E5A996CD}"/>
              </a:ext>
            </a:extLst>
          </p:cNvPr>
          <p:cNvSpPr/>
          <p:nvPr/>
        </p:nvSpPr>
        <p:spPr>
          <a:xfrm>
            <a:off x="298579" y="2859564"/>
            <a:ext cx="914401" cy="2724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C5BE38D4-21EE-3A56-1D27-247F25AC07FA}"/>
              </a:ext>
            </a:extLst>
          </p:cNvPr>
          <p:cNvSpPr/>
          <p:nvPr/>
        </p:nvSpPr>
        <p:spPr>
          <a:xfrm>
            <a:off x="4767942" y="2892490"/>
            <a:ext cx="485193" cy="2724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5F113B82-44E5-07F8-DD4E-CA00E40578A0}"/>
              </a:ext>
            </a:extLst>
          </p:cNvPr>
          <p:cNvSpPr/>
          <p:nvPr/>
        </p:nvSpPr>
        <p:spPr>
          <a:xfrm>
            <a:off x="8942611" y="2892490"/>
            <a:ext cx="257373" cy="2724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7E456774-4517-A94C-EEC3-D7000D448417}"/>
              </a:ext>
            </a:extLst>
          </p:cNvPr>
          <p:cNvSpPr/>
          <p:nvPr/>
        </p:nvSpPr>
        <p:spPr>
          <a:xfrm>
            <a:off x="298579" y="3968634"/>
            <a:ext cx="914401" cy="2724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570E602-8FBA-D490-D7F3-415CC180D5B4}"/>
              </a:ext>
            </a:extLst>
          </p:cNvPr>
          <p:cNvSpPr/>
          <p:nvPr/>
        </p:nvSpPr>
        <p:spPr>
          <a:xfrm>
            <a:off x="9675295" y="934834"/>
            <a:ext cx="2218126" cy="36933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89EB7C58-EE78-5A8E-E057-6B31BEF9C74A}"/>
              </a:ext>
            </a:extLst>
          </p:cNvPr>
          <p:cNvSpPr/>
          <p:nvPr/>
        </p:nvSpPr>
        <p:spPr>
          <a:xfrm>
            <a:off x="6550090" y="1474074"/>
            <a:ext cx="1166326" cy="36933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97BBD54F-1806-41FD-6C27-980ED944B102}"/>
              </a:ext>
            </a:extLst>
          </p:cNvPr>
          <p:cNvSpPr/>
          <p:nvPr/>
        </p:nvSpPr>
        <p:spPr>
          <a:xfrm>
            <a:off x="10270669" y="1465734"/>
            <a:ext cx="1336613" cy="36933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9B8E7184-87D1-F251-808A-D678F843B704}"/>
              </a:ext>
            </a:extLst>
          </p:cNvPr>
          <p:cNvSpPr/>
          <p:nvPr/>
        </p:nvSpPr>
        <p:spPr>
          <a:xfrm>
            <a:off x="4736288" y="2001602"/>
            <a:ext cx="1449908" cy="36933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E5702C96-7D37-07BC-C6C2-D8A0567E8668}"/>
              </a:ext>
            </a:extLst>
          </p:cNvPr>
          <p:cNvSpPr/>
          <p:nvPr/>
        </p:nvSpPr>
        <p:spPr>
          <a:xfrm>
            <a:off x="2435290" y="2554199"/>
            <a:ext cx="1614196" cy="36933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5FBE4C5-03B7-2689-AA79-70F835C35156}"/>
              </a:ext>
            </a:extLst>
          </p:cNvPr>
          <p:cNvSpPr/>
          <p:nvPr/>
        </p:nvSpPr>
        <p:spPr>
          <a:xfrm>
            <a:off x="6492783" y="2859844"/>
            <a:ext cx="2449828" cy="36933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41609BD0-9D77-EBCF-6E54-E9F3DD84B52F}"/>
              </a:ext>
            </a:extLst>
          </p:cNvPr>
          <p:cNvSpPr/>
          <p:nvPr/>
        </p:nvSpPr>
        <p:spPr>
          <a:xfrm>
            <a:off x="1548882" y="3106409"/>
            <a:ext cx="2258008" cy="318838"/>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1A78F1E3-B02C-0DA8-F2CE-436FB4ADEDAA}"/>
              </a:ext>
            </a:extLst>
          </p:cNvPr>
          <p:cNvSpPr/>
          <p:nvPr/>
        </p:nvSpPr>
        <p:spPr>
          <a:xfrm>
            <a:off x="298578" y="3425247"/>
            <a:ext cx="2901821" cy="332613"/>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2FF2360D-3B1A-46E6-452A-165DBBAB719B}"/>
              </a:ext>
            </a:extLst>
          </p:cNvPr>
          <p:cNvSpPr/>
          <p:nvPr/>
        </p:nvSpPr>
        <p:spPr>
          <a:xfrm>
            <a:off x="8172512" y="4505317"/>
            <a:ext cx="1449908" cy="36933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324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circle(in)">
                                      <p:cBhvr>
                                        <p:cTn id="44" dur="20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circle(in)">
                                      <p:cBhvr>
                                        <p:cTn id="49" dur="20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circle(in)">
                                      <p:cBhvr>
                                        <p:cTn id="54" dur="20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circle(in)">
                                      <p:cBhvr>
                                        <p:cTn id="59" dur="20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circle(in)">
                                      <p:cBhvr>
                                        <p:cTn id="64" dur="2000"/>
                                        <p:tgtEl>
                                          <p:spTgt spid="44"/>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circle(in)">
                                      <p:cBhvr>
                                        <p:cTn id="69" dur="20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circle(in)">
                                      <p:cBhvr>
                                        <p:cTn id="74" dur="20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circle(in)">
                                      <p:cBhvr>
                                        <p:cTn id="79" dur="2000"/>
                                        <p:tgtEl>
                                          <p:spTgt spid="47"/>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circle(in)">
                                      <p:cBhvr>
                                        <p:cTn id="84" dur="2000"/>
                                        <p:tgtEl>
                                          <p:spTgt spid="48"/>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circle(in)">
                                      <p:cBhvr>
                                        <p:cTn id="89" dur="2000"/>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circle(in)">
                                      <p:cBhvr>
                                        <p:cTn id="94" dur="20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circle(in)">
                                      <p:cBhvr>
                                        <p:cTn id="99"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5" grpId="0"/>
      <p:bldP spid="13" grpId="0" animBg="1"/>
      <p:bldP spid="14" grpId="0" animBg="1"/>
      <p:bldP spid="24" grpId="0" animBg="1"/>
      <p:bldP spid="25" grpId="0" animBg="1"/>
      <p:bldP spid="2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6" name="ZoneTexte 15">
            <a:extLst>
              <a:ext uri="{FF2B5EF4-FFF2-40B4-BE49-F238E27FC236}">
                <a16:creationId xmlns:a16="http://schemas.microsoft.com/office/drawing/2014/main" id="{3979DBF4-E633-2BFA-A3AA-8CA1A28983B7}"/>
              </a:ext>
            </a:extLst>
          </p:cNvPr>
          <p:cNvSpPr txBox="1"/>
          <p:nvPr/>
        </p:nvSpPr>
        <p:spPr>
          <a:xfrm>
            <a:off x="1017037" y="3096918"/>
            <a:ext cx="10832840" cy="461665"/>
          </a:xfrm>
          <a:prstGeom prst="rect">
            <a:avLst/>
          </a:prstGeom>
          <a:noFill/>
        </p:spPr>
        <p:txBody>
          <a:bodyPr wrap="square">
            <a:spAutoFit/>
          </a:bodyPr>
          <a:lstStyle/>
          <a:p>
            <a:r>
              <a:rPr lang="fr-FR" sz="2400" dirty="0">
                <a:latin typeface="Comic Sans MS" panose="030F0702030302020204" pitchFamily="66" charset="0"/>
              </a:rPr>
              <a:t>Transposons le texte en faisant raconter l’histoire par Sinbad et </a:t>
            </a:r>
            <a:r>
              <a:rPr lang="fr-FR" sz="2400" dirty="0" err="1">
                <a:latin typeface="Comic Sans MS" panose="030F0702030302020204" pitchFamily="66" charset="0"/>
              </a:rPr>
              <a:t>Hinbad</a:t>
            </a:r>
            <a:r>
              <a:rPr lang="fr-FR" sz="2400" dirty="0">
                <a:latin typeface="Comic Sans MS" panose="030F0702030302020204" pitchFamily="66" charset="0"/>
              </a:rPr>
              <a:t>.</a:t>
            </a:r>
            <a:endParaRPr lang="fr-FR" sz="2400" dirty="0">
              <a:solidFill>
                <a:srgbClr val="FF0000"/>
              </a:solidFill>
            </a:endParaRPr>
          </a:p>
        </p:txBody>
      </p:sp>
    </p:spTree>
    <p:extLst>
      <p:ext uri="{BB962C8B-B14F-4D97-AF65-F5344CB8AC3E}">
        <p14:creationId xmlns:p14="http://schemas.microsoft.com/office/powerpoint/2010/main" val="377885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3596</TotalTime>
  <Words>3753</Words>
  <Application>Microsoft Office PowerPoint</Application>
  <PresentationFormat>Grand écran</PresentationFormat>
  <Paragraphs>373</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BEGIN</dc:creator>
  <cp:lastModifiedBy>Fanny BEGIN</cp:lastModifiedBy>
  <cp:revision>11</cp:revision>
  <dcterms:created xsi:type="dcterms:W3CDTF">2023-05-21T06:14:44Z</dcterms:created>
  <dcterms:modified xsi:type="dcterms:W3CDTF">2024-02-22T16:07:32Z</dcterms:modified>
</cp:coreProperties>
</file>