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080625" cy="7200900"/>
  <p:notesSz cx="6858000" cy="9144000"/>
  <p:defaultTextStyle>
    <a:defPPr>
      <a:defRPr lang="fr-FR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60"/>
  </p:normalViewPr>
  <p:slideViewPr>
    <p:cSldViewPr>
      <p:cViewPr>
        <p:scale>
          <a:sx n="66" d="100"/>
          <a:sy n="66" d="100"/>
        </p:scale>
        <p:origin x="-1806" y="-90"/>
      </p:cViewPr>
      <p:guideLst>
        <p:guide orient="horz" pos="2268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6047" y="2236947"/>
            <a:ext cx="8568531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094" y="4080510"/>
            <a:ext cx="7056438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349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8338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057499" y="303372"/>
            <a:ext cx="2500906" cy="645080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54785" y="303372"/>
            <a:ext cx="7334704" cy="645080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731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644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300" y="4627245"/>
            <a:ext cx="8568531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300" y="3052049"/>
            <a:ext cx="8568531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026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54785" y="1763554"/>
            <a:ext cx="4917805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40601" y="1763554"/>
            <a:ext cx="4917805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613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11869"/>
            <a:ext cx="4454027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031" y="2283619"/>
            <a:ext cx="4454027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818" y="1611869"/>
            <a:ext cx="4455776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818" y="2283619"/>
            <a:ext cx="4455776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5341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1665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458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2" y="286702"/>
            <a:ext cx="3316456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245" y="286703"/>
            <a:ext cx="5635349" cy="614576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032" y="1506856"/>
            <a:ext cx="3316456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2597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873" y="5040630"/>
            <a:ext cx="6048375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873" y="643414"/>
            <a:ext cx="6048375" cy="4320540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873" y="5635705"/>
            <a:ext cx="6048375" cy="845105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626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80211"/>
            <a:ext cx="9072563" cy="4752261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031" y="6674168"/>
            <a:ext cx="2352146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55869-0A8D-40E1-8F40-E2D9E414916D}" type="datetimeFigureOut">
              <a:rPr lang="fr-CH" smtClean="0"/>
              <a:t>19.09.2012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44214" y="6674168"/>
            <a:ext cx="3192198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24448" y="6674168"/>
            <a:ext cx="2352146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FE69-43CC-4543-88C2-49B655F05F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8262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/>
          <p:cNvGrpSpPr/>
          <p:nvPr/>
        </p:nvGrpSpPr>
        <p:grpSpPr>
          <a:xfrm>
            <a:off x="-1" y="0"/>
            <a:ext cx="10080625" cy="7200900"/>
            <a:chOff x="0" y="0"/>
            <a:chExt cx="8639720" cy="7560890"/>
          </a:xfrm>
        </p:grpSpPr>
        <p:sp>
          <p:nvSpPr>
            <p:cNvPr id="2" name="Rectangle 1"/>
            <p:cNvSpPr/>
            <p:nvPr/>
          </p:nvSpPr>
          <p:spPr>
            <a:xfrm>
              <a:off x="1727944" y="0"/>
              <a:ext cx="1727944" cy="151221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" name="Rectangle 2"/>
            <p:cNvSpPr/>
            <p:nvPr/>
          </p:nvSpPr>
          <p:spPr>
            <a:xfrm>
              <a:off x="0" y="0"/>
              <a:ext cx="1727944" cy="151221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911776" y="0"/>
              <a:ext cx="1727944" cy="151221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183832" y="0"/>
              <a:ext cx="1727944" cy="151221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455888" y="0"/>
              <a:ext cx="1727944" cy="151221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0" y="1512218"/>
              <a:ext cx="8639720" cy="2016224"/>
              <a:chOff x="0" y="1512218"/>
              <a:chExt cx="8639720" cy="151221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7944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0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911776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83832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455888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0" y="3528442"/>
              <a:ext cx="8639720" cy="2016224"/>
              <a:chOff x="0" y="1512218"/>
              <a:chExt cx="8639720" cy="151221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727944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0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911776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183832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55888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19" name="Groupe 18"/>
            <p:cNvGrpSpPr/>
            <p:nvPr/>
          </p:nvGrpSpPr>
          <p:grpSpPr>
            <a:xfrm>
              <a:off x="0" y="5544666"/>
              <a:ext cx="8639720" cy="2016224"/>
              <a:chOff x="0" y="1512218"/>
              <a:chExt cx="8639720" cy="151221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727944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0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911776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183832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55888" y="1512218"/>
                <a:ext cx="1727944" cy="151221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</p:grpSp>
      <p:sp>
        <p:nvSpPr>
          <p:cNvPr id="61" name="Ellipse 60"/>
          <p:cNvSpPr/>
          <p:nvPr/>
        </p:nvSpPr>
        <p:spPr>
          <a:xfrm>
            <a:off x="7227673" y="557628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2" name="Ellipse 61"/>
          <p:cNvSpPr/>
          <p:nvPr/>
        </p:nvSpPr>
        <p:spPr>
          <a:xfrm>
            <a:off x="7636929" y="557628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3" name="Ellipse 62"/>
          <p:cNvSpPr/>
          <p:nvPr/>
        </p:nvSpPr>
        <p:spPr>
          <a:xfrm>
            <a:off x="7430990" y="5782557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4" name="Ellipse 63"/>
          <p:cNvSpPr/>
          <p:nvPr/>
        </p:nvSpPr>
        <p:spPr>
          <a:xfrm>
            <a:off x="7227673" y="598081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5" name="Ellipse 64"/>
          <p:cNvSpPr/>
          <p:nvPr/>
        </p:nvSpPr>
        <p:spPr>
          <a:xfrm>
            <a:off x="7636929" y="598081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6" name="Ellipse 65"/>
          <p:cNvSpPr/>
          <p:nvPr/>
        </p:nvSpPr>
        <p:spPr>
          <a:xfrm>
            <a:off x="7227673" y="632653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7" name="Ellipse 66"/>
          <p:cNvSpPr/>
          <p:nvPr/>
        </p:nvSpPr>
        <p:spPr>
          <a:xfrm>
            <a:off x="7636929" y="632653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8" name="Ellipse 67"/>
          <p:cNvSpPr/>
          <p:nvPr/>
        </p:nvSpPr>
        <p:spPr>
          <a:xfrm>
            <a:off x="7624222" y="672305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9" name="Ellipse 68"/>
          <p:cNvSpPr/>
          <p:nvPr/>
        </p:nvSpPr>
        <p:spPr>
          <a:xfrm>
            <a:off x="7227673" y="673107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5" name="Ellipse 84"/>
          <p:cNvSpPr/>
          <p:nvPr/>
        </p:nvSpPr>
        <p:spPr>
          <a:xfrm>
            <a:off x="5195180" y="558554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6" name="Ellipse 85"/>
          <p:cNvSpPr/>
          <p:nvPr/>
        </p:nvSpPr>
        <p:spPr>
          <a:xfrm>
            <a:off x="5604436" y="558554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7" name="Ellipse 86"/>
          <p:cNvSpPr/>
          <p:nvPr/>
        </p:nvSpPr>
        <p:spPr>
          <a:xfrm>
            <a:off x="5398497" y="579182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8" name="Ellipse 87"/>
          <p:cNvSpPr/>
          <p:nvPr/>
        </p:nvSpPr>
        <p:spPr>
          <a:xfrm>
            <a:off x="5195180" y="599008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9" name="Ellipse 88"/>
          <p:cNvSpPr/>
          <p:nvPr/>
        </p:nvSpPr>
        <p:spPr>
          <a:xfrm>
            <a:off x="5604436" y="599008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0" name="Ellipse 89"/>
          <p:cNvSpPr/>
          <p:nvPr/>
        </p:nvSpPr>
        <p:spPr>
          <a:xfrm>
            <a:off x="5195180" y="633580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1" name="Ellipse 90"/>
          <p:cNvSpPr/>
          <p:nvPr/>
        </p:nvSpPr>
        <p:spPr>
          <a:xfrm>
            <a:off x="5604436" y="674034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2" name="Ellipse 91"/>
          <p:cNvSpPr/>
          <p:nvPr/>
        </p:nvSpPr>
        <p:spPr>
          <a:xfrm>
            <a:off x="5398497" y="654207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9" name="Ellipse 108"/>
          <p:cNvSpPr/>
          <p:nvPr/>
        </p:nvSpPr>
        <p:spPr>
          <a:xfrm>
            <a:off x="3227503" y="558440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0" name="Ellipse 109"/>
          <p:cNvSpPr/>
          <p:nvPr/>
        </p:nvSpPr>
        <p:spPr>
          <a:xfrm>
            <a:off x="3636759" y="558440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1" name="Ellipse 110"/>
          <p:cNvSpPr/>
          <p:nvPr/>
        </p:nvSpPr>
        <p:spPr>
          <a:xfrm>
            <a:off x="3430820" y="579068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2" name="Ellipse 111"/>
          <p:cNvSpPr/>
          <p:nvPr/>
        </p:nvSpPr>
        <p:spPr>
          <a:xfrm>
            <a:off x="3227503" y="598894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3" name="Ellipse 112"/>
          <p:cNvSpPr/>
          <p:nvPr/>
        </p:nvSpPr>
        <p:spPr>
          <a:xfrm>
            <a:off x="3636759" y="598894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4" name="Ellipse 113"/>
          <p:cNvSpPr/>
          <p:nvPr/>
        </p:nvSpPr>
        <p:spPr>
          <a:xfrm>
            <a:off x="3227503" y="633466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5" name="Ellipse 114"/>
          <p:cNvSpPr/>
          <p:nvPr/>
        </p:nvSpPr>
        <p:spPr>
          <a:xfrm>
            <a:off x="3636759" y="674034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5" name="Ellipse 144"/>
          <p:cNvSpPr/>
          <p:nvPr/>
        </p:nvSpPr>
        <p:spPr>
          <a:xfrm>
            <a:off x="1183905" y="558440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6" name="Ellipse 145"/>
          <p:cNvSpPr/>
          <p:nvPr/>
        </p:nvSpPr>
        <p:spPr>
          <a:xfrm>
            <a:off x="1593161" y="558440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7" name="Ellipse 146"/>
          <p:cNvSpPr/>
          <p:nvPr/>
        </p:nvSpPr>
        <p:spPr>
          <a:xfrm>
            <a:off x="1387222" y="579068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8" name="Ellipse 147"/>
          <p:cNvSpPr/>
          <p:nvPr/>
        </p:nvSpPr>
        <p:spPr>
          <a:xfrm>
            <a:off x="1183905" y="598894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9" name="Ellipse 148"/>
          <p:cNvSpPr/>
          <p:nvPr/>
        </p:nvSpPr>
        <p:spPr>
          <a:xfrm>
            <a:off x="1593161" y="598894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0" name="Ellipse 149"/>
          <p:cNvSpPr/>
          <p:nvPr/>
        </p:nvSpPr>
        <p:spPr>
          <a:xfrm>
            <a:off x="1387222" y="652479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7" name="Ellipse 156"/>
          <p:cNvSpPr/>
          <p:nvPr/>
        </p:nvSpPr>
        <p:spPr>
          <a:xfrm>
            <a:off x="9275511" y="365072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8" name="Ellipse 157"/>
          <p:cNvSpPr/>
          <p:nvPr/>
        </p:nvSpPr>
        <p:spPr>
          <a:xfrm>
            <a:off x="9684767" y="365072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9" name="Ellipse 158"/>
          <p:cNvSpPr/>
          <p:nvPr/>
        </p:nvSpPr>
        <p:spPr>
          <a:xfrm>
            <a:off x="9478828" y="3857001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0" name="Ellipse 159"/>
          <p:cNvSpPr/>
          <p:nvPr/>
        </p:nvSpPr>
        <p:spPr>
          <a:xfrm>
            <a:off x="9275511" y="405526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1" name="Ellipse 160"/>
          <p:cNvSpPr/>
          <p:nvPr/>
        </p:nvSpPr>
        <p:spPr>
          <a:xfrm>
            <a:off x="9684767" y="405526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1" name="Ellipse 180"/>
          <p:cNvSpPr/>
          <p:nvPr/>
        </p:nvSpPr>
        <p:spPr>
          <a:xfrm>
            <a:off x="7230896" y="365605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2" name="Ellipse 181"/>
          <p:cNvSpPr/>
          <p:nvPr/>
        </p:nvSpPr>
        <p:spPr>
          <a:xfrm>
            <a:off x="7640152" y="365605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4" name="Ellipse 183"/>
          <p:cNvSpPr/>
          <p:nvPr/>
        </p:nvSpPr>
        <p:spPr>
          <a:xfrm>
            <a:off x="7230896" y="406059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5" name="Ellipse 184"/>
          <p:cNvSpPr/>
          <p:nvPr/>
        </p:nvSpPr>
        <p:spPr>
          <a:xfrm>
            <a:off x="7640152" y="4060592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5" name="Ellipse 204"/>
          <p:cNvSpPr/>
          <p:nvPr/>
        </p:nvSpPr>
        <p:spPr>
          <a:xfrm>
            <a:off x="5198403" y="366532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7" name="Ellipse 206"/>
          <p:cNvSpPr/>
          <p:nvPr/>
        </p:nvSpPr>
        <p:spPr>
          <a:xfrm>
            <a:off x="5401720" y="387159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9" name="Ellipse 208"/>
          <p:cNvSpPr/>
          <p:nvPr/>
        </p:nvSpPr>
        <p:spPr>
          <a:xfrm>
            <a:off x="5607659" y="406985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9" name="Ellipse 228"/>
          <p:cNvSpPr/>
          <p:nvPr/>
        </p:nvSpPr>
        <p:spPr>
          <a:xfrm>
            <a:off x="3230726" y="366418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3" name="Ellipse 232"/>
          <p:cNvSpPr/>
          <p:nvPr/>
        </p:nvSpPr>
        <p:spPr>
          <a:xfrm>
            <a:off x="3639982" y="406871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7" name="Ellipse 266"/>
          <p:cNvSpPr/>
          <p:nvPr/>
        </p:nvSpPr>
        <p:spPr>
          <a:xfrm>
            <a:off x="1390445" y="3870457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6" name="Groupe 25"/>
          <p:cNvGrpSpPr/>
          <p:nvPr/>
        </p:nvGrpSpPr>
        <p:grpSpPr>
          <a:xfrm>
            <a:off x="8195877" y="1621448"/>
            <a:ext cx="864096" cy="1557765"/>
            <a:chOff x="8195877" y="1621448"/>
            <a:chExt cx="864096" cy="1557765"/>
          </a:xfrm>
        </p:grpSpPr>
        <p:sp>
          <p:nvSpPr>
            <p:cNvPr id="277" name="Ellipse 276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8" name="Ellipse 277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9" name="Ellipse 278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0" name="Ellipse 279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1" name="Ellipse 280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2" name="Ellipse 281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3" name="Ellipse 282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4" name="Ellipse 283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5" name="Ellipse 284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6" name="Ellipse 285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7" name="Rectangle à coins arrondis 286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01" name="Ellipse 300"/>
          <p:cNvSpPr/>
          <p:nvPr/>
        </p:nvSpPr>
        <p:spPr>
          <a:xfrm>
            <a:off x="7214966" y="172237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2" name="Ellipse 301"/>
          <p:cNvSpPr/>
          <p:nvPr/>
        </p:nvSpPr>
        <p:spPr>
          <a:xfrm>
            <a:off x="7624222" y="172237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3" name="Ellipse 302"/>
          <p:cNvSpPr/>
          <p:nvPr/>
        </p:nvSpPr>
        <p:spPr>
          <a:xfrm>
            <a:off x="7418283" y="192864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4" name="Ellipse 303"/>
          <p:cNvSpPr/>
          <p:nvPr/>
        </p:nvSpPr>
        <p:spPr>
          <a:xfrm>
            <a:off x="7214966" y="212690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5" name="Ellipse 304"/>
          <p:cNvSpPr/>
          <p:nvPr/>
        </p:nvSpPr>
        <p:spPr>
          <a:xfrm>
            <a:off x="7624222" y="212690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6" name="Ellipse 305"/>
          <p:cNvSpPr/>
          <p:nvPr/>
        </p:nvSpPr>
        <p:spPr>
          <a:xfrm>
            <a:off x="7214966" y="2472627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7" name="Ellipse 306"/>
          <p:cNvSpPr/>
          <p:nvPr/>
        </p:nvSpPr>
        <p:spPr>
          <a:xfrm>
            <a:off x="7624222" y="2472627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9" name="Ellipse 308"/>
          <p:cNvSpPr/>
          <p:nvPr/>
        </p:nvSpPr>
        <p:spPr>
          <a:xfrm>
            <a:off x="7214966" y="287716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0" name="Ellipse 309"/>
          <p:cNvSpPr/>
          <p:nvPr/>
        </p:nvSpPr>
        <p:spPr>
          <a:xfrm>
            <a:off x="7624222" y="2877163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5" name="Ellipse 324"/>
          <p:cNvSpPr/>
          <p:nvPr/>
        </p:nvSpPr>
        <p:spPr>
          <a:xfrm>
            <a:off x="5182473" y="173164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6" name="Ellipse 325"/>
          <p:cNvSpPr/>
          <p:nvPr/>
        </p:nvSpPr>
        <p:spPr>
          <a:xfrm>
            <a:off x="5591729" y="173164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7" name="Ellipse 326"/>
          <p:cNvSpPr/>
          <p:nvPr/>
        </p:nvSpPr>
        <p:spPr>
          <a:xfrm>
            <a:off x="5385790" y="193791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8" name="Ellipse 327"/>
          <p:cNvSpPr/>
          <p:nvPr/>
        </p:nvSpPr>
        <p:spPr>
          <a:xfrm>
            <a:off x="5182473" y="213617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9" name="Ellipse 328"/>
          <p:cNvSpPr/>
          <p:nvPr/>
        </p:nvSpPr>
        <p:spPr>
          <a:xfrm>
            <a:off x="5591729" y="213617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30" name="Ellipse 329"/>
          <p:cNvSpPr/>
          <p:nvPr/>
        </p:nvSpPr>
        <p:spPr>
          <a:xfrm>
            <a:off x="5182473" y="248189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32" name="Ellipse 331"/>
          <p:cNvSpPr/>
          <p:nvPr/>
        </p:nvSpPr>
        <p:spPr>
          <a:xfrm>
            <a:off x="5385790" y="268816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34" name="Ellipse 333"/>
          <p:cNvSpPr/>
          <p:nvPr/>
        </p:nvSpPr>
        <p:spPr>
          <a:xfrm>
            <a:off x="5591729" y="288643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49" name="Ellipse 348"/>
          <p:cNvSpPr/>
          <p:nvPr/>
        </p:nvSpPr>
        <p:spPr>
          <a:xfrm>
            <a:off x="3214796" y="173050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0" name="Ellipse 349"/>
          <p:cNvSpPr/>
          <p:nvPr/>
        </p:nvSpPr>
        <p:spPr>
          <a:xfrm>
            <a:off x="3624052" y="173050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1" name="Ellipse 350"/>
          <p:cNvSpPr/>
          <p:nvPr/>
        </p:nvSpPr>
        <p:spPr>
          <a:xfrm>
            <a:off x="3418113" y="193677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2" name="Ellipse 351"/>
          <p:cNvSpPr/>
          <p:nvPr/>
        </p:nvSpPr>
        <p:spPr>
          <a:xfrm>
            <a:off x="3214796" y="213503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3" name="Ellipse 352"/>
          <p:cNvSpPr/>
          <p:nvPr/>
        </p:nvSpPr>
        <p:spPr>
          <a:xfrm>
            <a:off x="3624052" y="2135036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4" name="Ellipse 353"/>
          <p:cNvSpPr/>
          <p:nvPr/>
        </p:nvSpPr>
        <p:spPr>
          <a:xfrm>
            <a:off x="3214796" y="248075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8" name="Ellipse 357"/>
          <p:cNvSpPr/>
          <p:nvPr/>
        </p:nvSpPr>
        <p:spPr>
          <a:xfrm>
            <a:off x="3624052" y="288529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5" name="Ellipse 384"/>
          <p:cNvSpPr/>
          <p:nvPr/>
        </p:nvSpPr>
        <p:spPr>
          <a:xfrm>
            <a:off x="1171198" y="173049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6" name="Ellipse 385"/>
          <p:cNvSpPr/>
          <p:nvPr/>
        </p:nvSpPr>
        <p:spPr>
          <a:xfrm>
            <a:off x="1580454" y="173049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7" name="Ellipse 386"/>
          <p:cNvSpPr/>
          <p:nvPr/>
        </p:nvSpPr>
        <p:spPr>
          <a:xfrm>
            <a:off x="1374515" y="193677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8" name="Ellipse 387"/>
          <p:cNvSpPr/>
          <p:nvPr/>
        </p:nvSpPr>
        <p:spPr>
          <a:xfrm>
            <a:off x="1171198" y="213503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9" name="Ellipse 388"/>
          <p:cNvSpPr/>
          <p:nvPr/>
        </p:nvSpPr>
        <p:spPr>
          <a:xfrm>
            <a:off x="1580454" y="213503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2" name="Ellipse 391"/>
          <p:cNvSpPr/>
          <p:nvPr/>
        </p:nvSpPr>
        <p:spPr>
          <a:xfrm>
            <a:off x="1374515" y="268702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1" name="Ellipse 400"/>
          <p:cNvSpPr/>
          <p:nvPr/>
        </p:nvSpPr>
        <p:spPr>
          <a:xfrm>
            <a:off x="9275511" y="48978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2" name="Ellipse 401"/>
          <p:cNvSpPr/>
          <p:nvPr/>
        </p:nvSpPr>
        <p:spPr>
          <a:xfrm>
            <a:off x="9684767" y="48978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3" name="Ellipse 402"/>
          <p:cNvSpPr/>
          <p:nvPr/>
        </p:nvSpPr>
        <p:spPr>
          <a:xfrm>
            <a:off x="9478828" y="69605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4" name="Ellipse 403"/>
          <p:cNvSpPr/>
          <p:nvPr/>
        </p:nvSpPr>
        <p:spPr>
          <a:xfrm>
            <a:off x="9275511" y="89432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5" name="Ellipse 404"/>
          <p:cNvSpPr/>
          <p:nvPr/>
        </p:nvSpPr>
        <p:spPr>
          <a:xfrm>
            <a:off x="9684767" y="89432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2" name="Ellipse 411"/>
          <p:cNvSpPr/>
          <p:nvPr/>
        </p:nvSpPr>
        <p:spPr>
          <a:xfrm>
            <a:off x="7227673" y="48165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3" name="Ellipse 412"/>
          <p:cNvSpPr/>
          <p:nvPr/>
        </p:nvSpPr>
        <p:spPr>
          <a:xfrm>
            <a:off x="7636929" y="481658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4" name="Ellipse 413"/>
          <p:cNvSpPr/>
          <p:nvPr/>
        </p:nvSpPr>
        <p:spPr>
          <a:xfrm>
            <a:off x="7227673" y="88619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5" name="Ellipse 414"/>
          <p:cNvSpPr/>
          <p:nvPr/>
        </p:nvSpPr>
        <p:spPr>
          <a:xfrm>
            <a:off x="7636929" y="886194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1" name="Ellipse 420"/>
          <p:cNvSpPr/>
          <p:nvPr/>
        </p:nvSpPr>
        <p:spPr>
          <a:xfrm>
            <a:off x="5195180" y="49092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2" name="Ellipse 421"/>
          <p:cNvSpPr/>
          <p:nvPr/>
        </p:nvSpPr>
        <p:spPr>
          <a:xfrm>
            <a:off x="5398497" y="697200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3" name="Ellipse 422"/>
          <p:cNvSpPr/>
          <p:nvPr/>
        </p:nvSpPr>
        <p:spPr>
          <a:xfrm>
            <a:off x="5604436" y="895461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9" name="Ellipse 428"/>
          <p:cNvSpPr/>
          <p:nvPr/>
        </p:nvSpPr>
        <p:spPr>
          <a:xfrm>
            <a:off x="3227503" y="489785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30" name="Ellipse 429"/>
          <p:cNvSpPr/>
          <p:nvPr/>
        </p:nvSpPr>
        <p:spPr>
          <a:xfrm>
            <a:off x="3636759" y="894321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36" name="Ellipse 435"/>
          <p:cNvSpPr/>
          <p:nvPr/>
        </p:nvSpPr>
        <p:spPr>
          <a:xfrm>
            <a:off x="1374515" y="696059"/>
            <a:ext cx="177902" cy="19826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52" name="Groupe 251"/>
          <p:cNvGrpSpPr/>
          <p:nvPr/>
        </p:nvGrpSpPr>
        <p:grpSpPr>
          <a:xfrm>
            <a:off x="168795" y="3541675"/>
            <a:ext cx="864096" cy="1557765"/>
            <a:chOff x="8195877" y="1621448"/>
            <a:chExt cx="864096" cy="1557765"/>
          </a:xfrm>
        </p:grpSpPr>
        <p:sp>
          <p:nvSpPr>
            <p:cNvPr id="264" name="Ellipse 263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65" name="Ellipse 264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66" name="Ellipse 265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68" name="Ellipse 267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69" name="Ellipse 268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0" name="Ellipse 269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1" name="Ellipse 270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2" name="Ellipse 271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3" name="Ellipse 272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4" name="Ellipse 273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75" name="Rectangle à coins arrondis 274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276" name="Groupe 275"/>
          <p:cNvGrpSpPr/>
          <p:nvPr/>
        </p:nvGrpSpPr>
        <p:grpSpPr>
          <a:xfrm>
            <a:off x="168795" y="5461903"/>
            <a:ext cx="864096" cy="1557765"/>
            <a:chOff x="8195877" y="1621448"/>
            <a:chExt cx="864096" cy="1557765"/>
          </a:xfrm>
        </p:grpSpPr>
        <p:sp>
          <p:nvSpPr>
            <p:cNvPr id="288" name="Ellipse 287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89" name="Ellipse 288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0" name="Ellipse 289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1" name="Ellipse 290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2" name="Ellipse 291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3" name="Ellipse 292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4" name="Ellipse 293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5" name="Ellipse 294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6" name="Ellipse 295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7" name="Ellipse 296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98" name="Rectangle à coins arrondis 297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299" name="Groupe 298"/>
          <p:cNvGrpSpPr/>
          <p:nvPr/>
        </p:nvGrpSpPr>
        <p:grpSpPr>
          <a:xfrm>
            <a:off x="9135731" y="5461903"/>
            <a:ext cx="864096" cy="1557765"/>
            <a:chOff x="8195877" y="1621448"/>
            <a:chExt cx="864096" cy="1557765"/>
          </a:xfrm>
        </p:grpSpPr>
        <p:sp>
          <p:nvSpPr>
            <p:cNvPr id="300" name="Ellipse 299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08" name="Ellipse 307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1" name="Ellipse 310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3" name="Ellipse 312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4" name="Ellipse 313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5" name="Ellipse 314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6" name="Ellipse 315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7" name="Ellipse 316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8" name="Ellipse 317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9" name="Rectangle à coins arrondis 318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320" name="Groupe 319"/>
          <p:cNvGrpSpPr/>
          <p:nvPr/>
        </p:nvGrpSpPr>
        <p:grpSpPr>
          <a:xfrm>
            <a:off x="2160090" y="3541675"/>
            <a:ext cx="864096" cy="1557765"/>
            <a:chOff x="8195877" y="1621448"/>
            <a:chExt cx="864096" cy="1557765"/>
          </a:xfrm>
        </p:grpSpPr>
        <p:sp>
          <p:nvSpPr>
            <p:cNvPr id="321" name="Ellipse 320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22" name="Ellipse 321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23" name="Ellipse 322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24" name="Ellipse 323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1" name="Ellipse 330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3" name="Ellipse 332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5" name="Ellipse 334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7" name="Ellipse 336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8" name="Ellipse 337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9" name="Rectangle à coins arrondis 338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340" name="Groupe 339"/>
          <p:cNvGrpSpPr/>
          <p:nvPr/>
        </p:nvGrpSpPr>
        <p:grpSpPr>
          <a:xfrm>
            <a:off x="2160090" y="5461903"/>
            <a:ext cx="864096" cy="1557765"/>
            <a:chOff x="8195877" y="1621448"/>
            <a:chExt cx="864096" cy="1557765"/>
          </a:xfrm>
        </p:grpSpPr>
        <p:sp>
          <p:nvSpPr>
            <p:cNvPr id="341" name="Ellipse 340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2" name="Ellipse 341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3" name="Ellipse 342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4" name="Ellipse 343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5" name="Ellipse 344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6" name="Ellipse 345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7" name="Ellipse 346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8" name="Ellipse 347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55" name="Ellipse 354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56" name="Ellipse 355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57" name="Rectangle à coins arrondis 356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359" name="Groupe 358"/>
          <p:cNvGrpSpPr/>
          <p:nvPr/>
        </p:nvGrpSpPr>
        <p:grpSpPr>
          <a:xfrm>
            <a:off x="4175486" y="3545431"/>
            <a:ext cx="864096" cy="1557765"/>
            <a:chOff x="8195877" y="1621448"/>
            <a:chExt cx="864096" cy="1557765"/>
          </a:xfrm>
        </p:grpSpPr>
        <p:sp>
          <p:nvSpPr>
            <p:cNvPr id="360" name="Ellipse 359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1" name="Ellipse 360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2" name="Ellipse 361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3" name="Ellipse 362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4" name="Ellipse 363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5" name="Ellipse 364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6" name="Ellipse 365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7" name="Ellipse 366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8" name="Ellipse 367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9" name="Ellipse 368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0" name="Rectangle à coins arrondis 369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371" name="Groupe 370"/>
          <p:cNvGrpSpPr/>
          <p:nvPr/>
        </p:nvGrpSpPr>
        <p:grpSpPr>
          <a:xfrm>
            <a:off x="4175486" y="5465659"/>
            <a:ext cx="864096" cy="1557765"/>
            <a:chOff x="8195877" y="1621448"/>
            <a:chExt cx="864096" cy="1557765"/>
          </a:xfrm>
        </p:grpSpPr>
        <p:sp>
          <p:nvSpPr>
            <p:cNvPr id="372" name="Ellipse 371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3" name="Ellipse 372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4" name="Ellipse 373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5" name="Ellipse 374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6" name="Ellipse 375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7" name="Ellipse 376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8" name="Ellipse 377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9" name="Ellipse 378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80" name="Ellipse 379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81" name="Ellipse 380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82" name="Rectangle à coins arrondis 381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383" name="Groupe 382"/>
          <p:cNvGrpSpPr/>
          <p:nvPr/>
        </p:nvGrpSpPr>
        <p:grpSpPr>
          <a:xfrm>
            <a:off x="6192340" y="3545431"/>
            <a:ext cx="864096" cy="1557765"/>
            <a:chOff x="8195877" y="1621448"/>
            <a:chExt cx="864096" cy="1557765"/>
          </a:xfrm>
        </p:grpSpPr>
        <p:sp>
          <p:nvSpPr>
            <p:cNvPr id="384" name="Ellipse 383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0" name="Ellipse 389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1" name="Ellipse 390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3" name="Ellipse 392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4" name="Ellipse 393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5" name="Ellipse 394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6" name="Ellipse 395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7" name="Ellipse 396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8" name="Ellipse 397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9" name="Ellipse 398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00" name="Rectangle à coins arrondis 399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06" name="Groupe 405"/>
          <p:cNvGrpSpPr/>
          <p:nvPr/>
        </p:nvGrpSpPr>
        <p:grpSpPr>
          <a:xfrm>
            <a:off x="6192340" y="5465659"/>
            <a:ext cx="864096" cy="1557765"/>
            <a:chOff x="8195877" y="1621448"/>
            <a:chExt cx="864096" cy="1557765"/>
          </a:xfrm>
        </p:grpSpPr>
        <p:sp>
          <p:nvSpPr>
            <p:cNvPr id="407" name="Ellipse 406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08" name="Ellipse 407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09" name="Ellipse 408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0" name="Ellipse 409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1" name="Ellipse 410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6" name="Ellipse 415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7" name="Ellipse 416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8" name="Ellipse 417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19" name="Ellipse 418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0" name="Ellipse 419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4" name="Rectangle à coins arrondis 423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25" name="Groupe 424"/>
          <p:cNvGrpSpPr/>
          <p:nvPr/>
        </p:nvGrpSpPr>
        <p:grpSpPr>
          <a:xfrm>
            <a:off x="8173094" y="3545431"/>
            <a:ext cx="864096" cy="1557765"/>
            <a:chOff x="8195877" y="1621448"/>
            <a:chExt cx="864096" cy="1557765"/>
          </a:xfrm>
        </p:grpSpPr>
        <p:sp>
          <p:nvSpPr>
            <p:cNvPr id="426" name="Ellipse 425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7" name="Ellipse 426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8" name="Ellipse 427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1" name="Ellipse 430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2" name="Ellipse 431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3" name="Ellipse 432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4" name="Ellipse 433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5" name="Ellipse 434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7" name="Ellipse 436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8" name="Ellipse 437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9" name="Rectangle à coins arrondis 438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440" name="Groupe 439"/>
          <p:cNvGrpSpPr/>
          <p:nvPr/>
        </p:nvGrpSpPr>
        <p:grpSpPr>
          <a:xfrm>
            <a:off x="8173094" y="5465659"/>
            <a:ext cx="864096" cy="1557765"/>
            <a:chOff x="8195877" y="1621448"/>
            <a:chExt cx="864096" cy="1557765"/>
          </a:xfrm>
        </p:grpSpPr>
        <p:sp>
          <p:nvSpPr>
            <p:cNvPr id="441" name="Ellipse 440"/>
            <p:cNvSpPr/>
            <p:nvPr/>
          </p:nvSpPr>
          <p:spPr>
            <a:xfrm>
              <a:off x="8322950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2" name="Ellipse 441"/>
            <p:cNvSpPr/>
            <p:nvPr/>
          </p:nvSpPr>
          <p:spPr>
            <a:xfrm>
              <a:off x="8732206" y="173049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3" name="Ellipse 442"/>
            <p:cNvSpPr/>
            <p:nvPr/>
          </p:nvSpPr>
          <p:spPr>
            <a:xfrm>
              <a:off x="8526267" y="1936774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4" name="Ellipse 443"/>
            <p:cNvSpPr/>
            <p:nvPr/>
          </p:nvSpPr>
          <p:spPr>
            <a:xfrm>
              <a:off x="8322950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5" name="Ellipse 444"/>
            <p:cNvSpPr/>
            <p:nvPr/>
          </p:nvSpPr>
          <p:spPr>
            <a:xfrm>
              <a:off x="8732206" y="2135035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6" name="Ellipse 445"/>
            <p:cNvSpPr/>
            <p:nvPr/>
          </p:nvSpPr>
          <p:spPr>
            <a:xfrm>
              <a:off x="8322950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7" name="Ellipse 446"/>
            <p:cNvSpPr/>
            <p:nvPr/>
          </p:nvSpPr>
          <p:spPr>
            <a:xfrm>
              <a:off x="8732206" y="2480753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8" name="Ellipse 447"/>
            <p:cNvSpPr/>
            <p:nvPr/>
          </p:nvSpPr>
          <p:spPr>
            <a:xfrm>
              <a:off x="8526267" y="2687028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49" name="Ellipse 448"/>
            <p:cNvSpPr/>
            <p:nvPr/>
          </p:nvSpPr>
          <p:spPr>
            <a:xfrm>
              <a:off x="8322950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50" name="Ellipse 449"/>
            <p:cNvSpPr/>
            <p:nvPr/>
          </p:nvSpPr>
          <p:spPr>
            <a:xfrm>
              <a:off x="8732206" y="2885289"/>
              <a:ext cx="177902" cy="198261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51" name="Rectangle à coins arrondis 450"/>
            <p:cNvSpPr/>
            <p:nvPr/>
          </p:nvSpPr>
          <p:spPr>
            <a:xfrm>
              <a:off x="8195877" y="1621448"/>
              <a:ext cx="864096" cy="1557765"/>
            </a:xfrm>
            <a:prstGeom prst="roundRect">
              <a:avLst/>
            </a:prstGeom>
            <a:noFill/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215667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7224" y="72058"/>
            <a:ext cx="2484276" cy="745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7510052" y="72058"/>
            <a:ext cx="2484276" cy="745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5025776" y="72058"/>
            <a:ext cx="2484276" cy="745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2541500" y="72058"/>
            <a:ext cx="2484276" cy="745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37" name="Groupe 36"/>
          <p:cNvGrpSpPr/>
          <p:nvPr/>
        </p:nvGrpSpPr>
        <p:grpSpPr>
          <a:xfrm>
            <a:off x="57224" y="817290"/>
            <a:ext cx="9937104" cy="6311552"/>
            <a:chOff x="57224" y="817290"/>
            <a:chExt cx="9937104" cy="6311552"/>
          </a:xfrm>
        </p:grpSpPr>
        <p:sp>
          <p:nvSpPr>
            <p:cNvPr id="29" name="Rectangle 28"/>
            <p:cNvSpPr/>
            <p:nvPr/>
          </p:nvSpPr>
          <p:spPr>
            <a:xfrm>
              <a:off x="57224" y="817290"/>
              <a:ext cx="2484276" cy="631155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510052" y="817290"/>
              <a:ext cx="2484276" cy="631155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25776" y="817290"/>
              <a:ext cx="2484276" cy="631155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541500" y="817290"/>
              <a:ext cx="2484276" cy="631155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58" name="Groupe 57"/>
          <p:cNvGrpSpPr/>
          <p:nvPr/>
        </p:nvGrpSpPr>
        <p:grpSpPr>
          <a:xfrm>
            <a:off x="1047334" y="811361"/>
            <a:ext cx="514908" cy="6311552"/>
            <a:chOff x="1047334" y="811361"/>
            <a:chExt cx="514908" cy="6311552"/>
          </a:xfrm>
        </p:grpSpPr>
        <p:cxnSp>
          <p:nvCxnSpPr>
            <p:cNvPr id="35" name="Connecteur droit 34"/>
            <p:cNvCxnSpPr/>
            <p:nvPr/>
          </p:nvCxnSpPr>
          <p:spPr>
            <a:xfrm>
              <a:off x="1299362" y="811361"/>
              <a:ext cx="0" cy="6311552"/>
            </a:xfrm>
            <a:prstGeom prst="line">
              <a:avLst/>
            </a:prstGeom>
            <a:ln w="3810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1047334" y="91524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1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58186" y="161521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2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58186" y="2315177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3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47334" y="3015143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4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47334" y="371510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5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7334" y="441507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6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58186" y="512689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7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47334" y="652683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9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58186" y="582686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8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57224" y="817290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8" name="Rectangle 47"/>
          <p:cNvSpPr/>
          <p:nvPr/>
        </p:nvSpPr>
        <p:spPr>
          <a:xfrm>
            <a:off x="57224" y="1517256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9" name="Rectangle 48"/>
          <p:cNvSpPr/>
          <p:nvPr/>
        </p:nvSpPr>
        <p:spPr>
          <a:xfrm>
            <a:off x="57224" y="2217222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0" name="Rectangle 49"/>
          <p:cNvSpPr/>
          <p:nvPr/>
        </p:nvSpPr>
        <p:spPr>
          <a:xfrm>
            <a:off x="57224" y="2917188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1" name="Rectangle 50"/>
          <p:cNvSpPr/>
          <p:nvPr/>
        </p:nvSpPr>
        <p:spPr>
          <a:xfrm>
            <a:off x="57224" y="3617154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2" name="Rectangle 51"/>
          <p:cNvSpPr/>
          <p:nvPr/>
        </p:nvSpPr>
        <p:spPr>
          <a:xfrm>
            <a:off x="57224" y="4317120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3" name="Rectangle 52"/>
          <p:cNvSpPr/>
          <p:nvPr/>
        </p:nvSpPr>
        <p:spPr>
          <a:xfrm>
            <a:off x="57224" y="5009391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4" name="Rectangle 53"/>
          <p:cNvSpPr/>
          <p:nvPr/>
        </p:nvSpPr>
        <p:spPr>
          <a:xfrm>
            <a:off x="57224" y="5709357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5" name="Rectangle 54"/>
          <p:cNvSpPr/>
          <p:nvPr/>
        </p:nvSpPr>
        <p:spPr>
          <a:xfrm>
            <a:off x="57224" y="6415252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7" name="ZoneTexte 56"/>
          <p:cNvSpPr txBox="1"/>
          <p:nvPr/>
        </p:nvSpPr>
        <p:spPr>
          <a:xfrm>
            <a:off x="332457" y="974912"/>
            <a:ext cx="49244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un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1654080" y="974911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78569" y="1674879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deux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654080" y="1674878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204077" y="2374845"/>
            <a:ext cx="76546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trois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1662212" y="2374844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4236" y="3074811"/>
            <a:ext cx="100514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quatre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662212" y="3074810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217040" y="3780706"/>
            <a:ext cx="723275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cinq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654080" y="3780705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312092" y="4474743"/>
            <a:ext cx="55656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six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1665776" y="4474742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230456" y="5174709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sept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673908" y="5174708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62517" y="5874675"/>
            <a:ext cx="67197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huit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1673908" y="5874674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22324" y="6580570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neuf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1665776" y="6580569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mille</a:t>
            </a:r>
            <a:endParaRPr lang="fr-CH" sz="1800" dirty="0">
              <a:latin typeface="Arial Black" pitchFamily="34" charset="0"/>
            </a:endParaRPr>
          </a:p>
        </p:txBody>
      </p:sp>
      <p:grpSp>
        <p:nvGrpSpPr>
          <p:cNvPr id="76" name="Groupe 75"/>
          <p:cNvGrpSpPr/>
          <p:nvPr/>
        </p:nvGrpSpPr>
        <p:grpSpPr>
          <a:xfrm>
            <a:off x="3531610" y="811361"/>
            <a:ext cx="514908" cy="6311552"/>
            <a:chOff x="1047334" y="811361"/>
            <a:chExt cx="514908" cy="6311552"/>
          </a:xfrm>
        </p:grpSpPr>
        <p:cxnSp>
          <p:nvCxnSpPr>
            <p:cNvPr id="77" name="Connecteur droit 76"/>
            <p:cNvCxnSpPr/>
            <p:nvPr/>
          </p:nvCxnSpPr>
          <p:spPr>
            <a:xfrm>
              <a:off x="1299362" y="811361"/>
              <a:ext cx="0" cy="6311552"/>
            </a:xfrm>
            <a:prstGeom prst="line">
              <a:avLst/>
            </a:prstGeom>
            <a:ln w="3810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1047334" y="91524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1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58186" y="161521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2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58186" y="2315177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3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47334" y="3015143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4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47334" y="371510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5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047334" y="441507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6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058186" y="512689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7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47334" y="652683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9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58186" y="582686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8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2541500" y="817290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9" name="Rectangle 88"/>
          <p:cNvSpPr/>
          <p:nvPr/>
        </p:nvSpPr>
        <p:spPr>
          <a:xfrm>
            <a:off x="2541500" y="1517256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0" name="Rectangle 89"/>
          <p:cNvSpPr/>
          <p:nvPr/>
        </p:nvSpPr>
        <p:spPr>
          <a:xfrm>
            <a:off x="2541500" y="2217222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1" name="Rectangle 90"/>
          <p:cNvSpPr/>
          <p:nvPr/>
        </p:nvSpPr>
        <p:spPr>
          <a:xfrm>
            <a:off x="2541500" y="2917188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2" name="Rectangle 91"/>
          <p:cNvSpPr/>
          <p:nvPr/>
        </p:nvSpPr>
        <p:spPr>
          <a:xfrm>
            <a:off x="2541500" y="3617154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3" name="Rectangle 92"/>
          <p:cNvSpPr/>
          <p:nvPr/>
        </p:nvSpPr>
        <p:spPr>
          <a:xfrm>
            <a:off x="2541500" y="4317120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4" name="Rectangle 93"/>
          <p:cNvSpPr/>
          <p:nvPr/>
        </p:nvSpPr>
        <p:spPr>
          <a:xfrm>
            <a:off x="2541500" y="5013448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5" name="Rectangle 94"/>
          <p:cNvSpPr/>
          <p:nvPr/>
        </p:nvSpPr>
        <p:spPr>
          <a:xfrm>
            <a:off x="2541500" y="5709357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6" name="Rectangle 95"/>
          <p:cNvSpPr/>
          <p:nvPr/>
        </p:nvSpPr>
        <p:spPr>
          <a:xfrm>
            <a:off x="2541500" y="6415252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7" name="ZoneTexte 96"/>
          <p:cNvSpPr txBox="1"/>
          <p:nvPr/>
        </p:nvSpPr>
        <p:spPr>
          <a:xfrm>
            <a:off x="2816733" y="974912"/>
            <a:ext cx="49244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un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4164004" y="974911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cent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2662845" y="1674879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deux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4164005" y="1674878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cent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2688353" y="2374845"/>
            <a:ext cx="76546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trois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4172136" y="2374844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cent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2568512" y="3074811"/>
            <a:ext cx="100514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quatre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4172136" y="3074810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cent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2701316" y="3780706"/>
            <a:ext cx="723275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cinq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4164004" y="3780705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>
                <a:latin typeface="Arial Black" pitchFamily="34" charset="0"/>
              </a:rPr>
              <a:t>cent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2796368" y="4474743"/>
            <a:ext cx="55656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six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4175700" y="4474742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>
                <a:latin typeface="Arial Black" pitchFamily="34" charset="0"/>
              </a:rPr>
              <a:t>cent</a:t>
            </a:r>
          </a:p>
        </p:txBody>
      </p:sp>
      <p:sp>
        <p:nvSpPr>
          <p:cNvPr id="109" name="ZoneTexte 108"/>
          <p:cNvSpPr txBox="1"/>
          <p:nvPr/>
        </p:nvSpPr>
        <p:spPr>
          <a:xfrm>
            <a:off x="2714732" y="5174709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sept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183832" y="5174708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>
                <a:latin typeface="Arial Black" pitchFamily="34" charset="0"/>
              </a:rPr>
              <a:t>cent</a:t>
            </a:r>
          </a:p>
        </p:txBody>
      </p:sp>
      <p:sp>
        <p:nvSpPr>
          <p:cNvPr id="111" name="ZoneTexte 110"/>
          <p:cNvSpPr txBox="1"/>
          <p:nvPr/>
        </p:nvSpPr>
        <p:spPr>
          <a:xfrm>
            <a:off x="2746793" y="5874675"/>
            <a:ext cx="67197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huit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183832" y="5874674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>
                <a:latin typeface="Arial Black" pitchFamily="34" charset="0"/>
              </a:rPr>
              <a:t>cent</a:t>
            </a:r>
          </a:p>
        </p:txBody>
      </p:sp>
      <p:sp>
        <p:nvSpPr>
          <p:cNvPr id="113" name="ZoneTexte 112"/>
          <p:cNvSpPr txBox="1"/>
          <p:nvPr/>
        </p:nvSpPr>
        <p:spPr>
          <a:xfrm>
            <a:off x="2706600" y="6580570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neuf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4175700" y="6580569"/>
            <a:ext cx="74892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>
                <a:latin typeface="Arial Black" pitchFamily="34" charset="0"/>
              </a:rPr>
              <a:t>cent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025776" y="817290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6" name="Rectangle 115"/>
          <p:cNvSpPr/>
          <p:nvPr/>
        </p:nvSpPr>
        <p:spPr>
          <a:xfrm>
            <a:off x="5025776" y="1518422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7" name="Rectangle 116"/>
          <p:cNvSpPr/>
          <p:nvPr/>
        </p:nvSpPr>
        <p:spPr>
          <a:xfrm>
            <a:off x="5025776" y="2218388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8" name="Rectangle 117"/>
          <p:cNvSpPr/>
          <p:nvPr/>
        </p:nvSpPr>
        <p:spPr>
          <a:xfrm>
            <a:off x="5025776" y="2918354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9" name="Rectangle 118"/>
          <p:cNvSpPr/>
          <p:nvPr/>
        </p:nvSpPr>
        <p:spPr>
          <a:xfrm>
            <a:off x="5025776" y="3613516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0" name="Rectangle 119"/>
          <p:cNvSpPr/>
          <p:nvPr/>
        </p:nvSpPr>
        <p:spPr>
          <a:xfrm>
            <a:off x="5025776" y="4313482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1" name="Rectangle 120"/>
          <p:cNvSpPr/>
          <p:nvPr/>
        </p:nvSpPr>
        <p:spPr>
          <a:xfrm>
            <a:off x="5025776" y="5013448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2" name="Rectangle 121"/>
          <p:cNvSpPr/>
          <p:nvPr/>
        </p:nvSpPr>
        <p:spPr>
          <a:xfrm>
            <a:off x="5025776" y="5715286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23" name="Groupe 122"/>
          <p:cNvGrpSpPr/>
          <p:nvPr/>
        </p:nvGrpSpPr>
        <p:grpSpPr>
          <a:xfrm>
            <a:off x="5184328" y="817290"/>
            <a:ext cx="514908" cy="6311552"/>
            <a:chOff x="1047334" y="811361"/>
            <a:chExt cx="514908" cy="6311552"/>
          </a:xfrm>
        </p:grpSpPr>
        <p:cxnSp>
          <p:nvCxnSpPr>
            <p:cNvPr id="124" name="Connecteur droit 123"/>
            <p:cNvCxnSpPr/>
            <p:nvPr/>
          </p:nvCxnSpPr>
          <p:spPr>
            <a:xfrm>
              <a:off x="1299362" y="811361"/>
              <a:ext cx="0" cy="6311552"/>
            </a:xfrm>
            <a:prstGeom prst="line">
              <a:avLst/>
            </a:prstGeom>
            <a:ln w="38100">
              <a:solidFill>
                <a:srgbClr val="FF9933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Rectangle 124"/>
            <p:cNvSpPr/>
            <p:nvPr/>
          </p:nvSpPr>
          <p:spPr>
            <a:xfrm>
              <a:off x="1047334" y="91524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1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058186" y="161521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2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58186" y="2315177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3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47334" y="3015143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4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47334" y="371510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5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047334" y="441507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6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058186" y="512689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7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047334" y="652683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9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58186" y="582686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8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</p:grpSp>
      <p:sp>
        <p:nvSpPr>
          <p:cNvPr id="134" name="ZoneTexte 133"/>
          <p:cNvSpPr txBox="1"/>
          <p:nvPr/>
        </p:nvSpPr>
        <p:spPr>
          <a:xfrm>
            <a:off x="5862194" y="823219"/>
            <a:ext cx="56938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dix</a:t>
            </a:r>
            <a:endParaRPr lang="fr-CH" sz="1800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5893453" y="1691847"/>
            <a:ext cx="813043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vingt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5901584" y="2391813"/>
            <a:ext cx="95782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trente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5901584" y="3091779"/>
            <a:ext cx="1317155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quarante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5893452" y="3797674"/>
            <a:ext cx="1441420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cinquante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5905148" y="4491711"/>
            <a:ext cx="1274708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soixante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5913280" y="5191677"/>
            <a:ext cx="130035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septante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5913280" y="5891643"/>
            <a:ext cx="123623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huitante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5905148" y="6597538"/>
            <a:ext cx="1210588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nonante</a:t>
            </a:r>
            <a:endParaRPr lang="fr-CH" sz="1800" dirty="0">
              <a:latin typeface="Arial Black" pitchFamily="34" charset="0"/>
            </a:endParaRPr>
          </a:p>
        </p:txBody>
      </p:sp>
      <p:grpSp>
        <p:nvGrpSpPr>
          <p:cNvPr id="143" name="Groupe 142"/>
          <p:cNvGrpSpPr/>
          <p:nvPr/>
        </p:nvGrpSpPr>
        <p:grpSpPr>
          <a:xfrm>
            <a:off x="8500162" y="817290"/>
            <a:ext cx="514908" cy="6311552"/>
            <a:chOff x="1047334" y="811361"/>
            <a:chExt cx="514908" cy="6311552"/>
          </a:xfrm>
        </p:grpSpPr>
        <p:cxnSp>
          <p:nvCxnSpPr>
            <p:cNvPr id="144" name="Connecteur droit 143"/>
            <p:cNvCxnSpPr/>
            <p:nvPr/>
          </p:nvCxnSpPr>
          <p:spPr>
            <a:xfrm>
              <a:off x="1299362" y="811361"/>
              <a:ext cx="0" cy="6311552"/>
            </a:xfrm>
            <a:prstGeom prst="line">
              <a:avLst/>
            </a:prstGeom>
            <a:ln w="3810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Rectangle 144"/>
            <p:cNvSpPr/>
            <p:nvPr/>
          </p:nvSpPr>
          <p:spPr>
            <a:xfrm>
              <a:off x="1047334" y="91524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1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1058186" y="161521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2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58186" y="2315177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3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47334" y="3015143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4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047334" y="371510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5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047334" y="441507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6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58186" y="5126899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7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47334" y="6526831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9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058186" y="5826865"/>
              <a:ext cx="504056" cy="504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dirty="0" smtClean="0">
                  <a:solidFill>
                    <a:schemeClr val="tx1"/>
                  </a:solidFill>
                  <a:latin typeface="Arial Black" pitchFamily="34" charset="0"/>
                </a:rPr>
                <a:t>8</a:t>
              </a:r>
              <a:endParaRPr lang="fr-CH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</p:grpSp>
      <p:sp>
        <p:nvSpPr>
          <p:cNvPr id="154" name="Rectangle 153"/>
          <p:cNvSpPr/>
          <p:nvPr/>
        </p:nvSpPr>
        <p:spPr>
          <a:xfrm>
            <a:off x="7510052" y="823219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5" name="Rectangle 154"/>
          <p:cNvSpPr/>
          <p:nvPr/>
        </p:nvSpPr>
        <p:spPr>
          <a:xfrm>
            <a:off x="7510052" y="1523185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6" name="Rectangle 155"/>
          <p:cNvSpPr/>
          <p:nvPr/>
        </p:nvSpPr>
        <p:spPr>
          <a:xfrm>
            <a:off x="7510052" y="2223151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7" name="Rectangle 156"/>
          <p:cNvSpPr/>
          <p:nvPr/>
        </p:nvSpPr>
        <p:spPr>
          <a:xfrm>
            <a:off x="7510052" y="2923117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8" name="Rectangle 157"/>
          <p:cNvSpPr/>
          <p:nvPr/>
        </p:nvSpPr>
        <p:spPr>
          <a:xfrm>
            <a:off x="7510052" y="3623083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9" name="Rectangle 158"/>
          <p:cNvSpPr/>
          <p:nvPr/>
        </p:nvSpPr>
        <p:spPr>
          <a:xfrm>
            <a:off x="7510052" y="4323049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0" name="Rectangle 159"/>
          <p:cNvSpPr/>
          <p:nvPr/>
        </p:nvSpPr>
        <p:spPr>
          <a:xfrm>
            <a:off x="7510052" y="5015320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1" name="Rectangle 160"/>
          <p:cNvSpPr/>
          <p:nvPr/>
        </p:nvSpPr>
        <p:spPr>
          <a:xfrm>
            <a:off x="7510052" y="5715286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2" name="Rectangle 161"/>
          <p:cNvSpPr/>
          <p:nvPr/>
        </p:nvSpPr>
        <p:spPr>
          <a:xfrm>
            <a:off x="7510052" y="6421181"/>
            <a:ext cx="2484276" cy="69996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3" name="ZoneTexte 162"/>
          <p:cNvSpPr txBox="1"/>
          <p:nvPr/>
        </p:nvSpPr>
        <p:spPr>
          <a:xfrm>
            <a:off x="7645343" y="980841"/>
            <a:ext cx="77232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onze</a:t>
            </a:r>
            <a:endParaRPr lang="fr-CH" sz="18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9260795" y="980840"/>
            <a:ext cx="492444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un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7568399" y="1680808"/>
            <a:ext cx="92621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douze</a:t>
            </a:r>
            <a:endParaRPr lang="fr-CH" sz="18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6" name="ZoneTexte 165"/>
          <p:cNvSpPr txBox="1"/>
          <p:nvPr/>
        </p:nvSpPr>
        <p:spPr>
          <a:xfrm>
            <a:off x="9106908" y="1680807"/>
            <a:ext cx="80021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deux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67" name="ZoneTexte 166"/>
          <p:cNvSpPr txBox="1"/>
          <p:nvPr/>
        </p:nvSpPr>
        <p:spPr>
          <a:xfrm>
            <a:off x="7587496" y="2380774"/>
            <a:ext cx="90428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treize</a:t>
            </a:r>
            <a:endParaRPr lang="fr-CH" sz="18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8" name="ZoneTexte 167"/>
          <p:cNvSpPr txBox="1"/>
          <p:nvPr/>
        </p:nvSpPr>
        <p:spPr>
          <a:xfrm>
            <a:off x="9132417" y="2380773"/>
            <a:ext cx="765466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trois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69" name="ZoneTexte 168"/>
          <p:cNvSpPr txBox="1"/>
          <p:nvPr/>
        </p:nvSpPr>
        <p:spPr>
          <a:xfrm>
            <a:off x="7461148" y="3080740"/>
            <a:ext cx="1156983" cy="338554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solidFill>
                  <a:srgbClr val="7030A0"/>
                </a:solidFill>
                <a:latin typeface="Arial Black" pitchFamily="34" charset="0"/>
              </a:rPr>
              <a:t>quatorze</a:t>
            </a:r>
            <a:endParaRPr lang="fr-CH" sz="16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70" name="ZoneTexte 169"/>
          <p:cNvSpPr txBox="1"/>
          <p:nvPr/>
        </p:nvSpPr>
        <p:spPr>
          <a:xfrm>
            <a:off x="9012576" y="3080739"/>
            <a:ext cx="1005148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quatre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1" name="ZoneTexte 170"/>
          <p:cNvSpPr txBox="1"/>
          <p:nvPr/>
        </p:nvSpPr>
        <p:spPr>
          <a:xfrm>
            <a:off x="7576285" y="3786635"/>
            <a:ext cx="910442" cy="338554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quinze</a:t>
            </a:r>
            <a:endParaRPr lang="fr-CH" sz="16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2" name="ZoneTexte 171"/>
          <p:cNvSpPr txBox="1"/>
          <p:nvPr/>
        </p:nvSpPr>
        <p:spPr>
          <a:xfrm>
            <a:off x="9145381" y="3786634"/>
            <a:ext cx="723275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cinq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3" name="ZoneTexte 172"/>
          <p:cNvSpPr txBox="1"/>
          <p:nvPr/>
        </p:nvSpPr>
        <p:spPr>
          <a:xfrm>
            <a:off x="7624979" y="4480672"/>
            <a:ext cx="83644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seize</a:t>
            </a:r>
            <a:endParaRPr lang="fr-CH" sz="18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4" name="ZoneTexte 173"/>
          <p:cNvSpPr txBox="1"/>
          <p:nvPr/>
        </p:nvSpPr>
        <p:spPr>
          <a:xfrm>
            <a:off x="9240432" y="4480671"/>
            <a:ext cx="556564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six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5" name="ZoneTexte 174"/>
          <p:cNvSpPr txBox="1"/>
          <p:nvPr/>
        </p:nvSpPr>
        <p:spPr>
          <a:xfrm>
            <a:off x="7683284" y="5180638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sept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9158797" y="5180637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sept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7715345" y="5880604"/>
            <a:ext cx="67197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huit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8" name="ZoneTexte 177"/>
          <p:cNvSpPr txBox="1"/>
          <p:nvPr/>
        </p:nvSpPr>
        <p:spPr>
          <a:xfrm>
            <a:off x="9190856" y="5880603"/>
            <a:ext cx="67197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huit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79" name="ZoneTexte 178"/>
          <p:cNvSpPr txBox="1"/>
          <p:nvPr/>
        </p:nvSpPr>
        <p:spPr>
          <a:xfrm>
            <a:off x="7675152" y="6586499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neuf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80" name="ZoneTexte 179"/>
          <p:cNvSpPr txBox="1"/>
          <p:nvPr/>
        </p:nvSpPr>
        <p:spPr>
          <a:xfrm>
            <a:off x="9150664" y="6586498"/>
            <a:ext cx="736099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CH" sz="1800" dirty="0" smtClean="0">
                <a:latin typeface="Arial Black" pitchFamily="34" charset="0"/>
              </a:rPr>
              <a:t>neuf</a:t>
            </a:r>
            <a:endParaRPr lang="fr-CH" sz="1800" dirty="0">
              <a:latin typeface="Arial Black" pitchFamily="34" charset="0"/>
            </a:endParaRPr>
          </a:p>
        </p:txBody>
      </p:sp>
      <p:sp>
        <p:nvSpPr>
          <p:cNvPr id="184" name="ZoneTexte 183"/>
          <p:cNvSpPr txBox="1"/>
          <p:nvPr/>
        </p:nvSpPr>
        <p:spPr>
          <a:xfrm>
            <a:off x="5862193" y="1165506"/>
            <a:ext cx="569387" cy="369332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fr-CH" sz="1800" dirty="0" smtClean="0">
                <a:latin typeface="Arial Black" pitchFamily="34" charset="0"/>
              </a:rPr>
              <a:t>dix</a:t>
            </a:r>
            <a:endParaRPr lang="fr-CH" sz="1800" dirty="0">
              <a:latin typeface="Arial Black" pitchFamily="34" charset="0"/>
            </a:endParaRPr>
          </a:p>
        </p:txBody>
      </p:sp>
      <p:cxnSp>
        <p:nvCxnSpPr>
          <p:cNvPr id="186" name="Connecteur droit 185"/>
          <p:cNvCxnSpPr/>
          <p:nvPr/>
        </p:nvCxnSpPr>
        <p:spPr>
          <a:xfrm>
            <a:off x="5913280" y="811361"/>
            <a:ext cx="467217" cy="3482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>
            <a:off x="2813704" y="993165"/>
            <a:ext cx="467217" cy="3482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/>
          <p:cNvCxnSpPr/>
          <p:nvPr/>
        </p:nvCxnSpPr>
        <p:spPr>
          <a:xfrm>
            <a:off x="345069" y="980840"/>
            <a:ext cx="467217" cy="3482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73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818257" y="1208666"/>
            <a:ext cx="667702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27067" y="1203904"/>
            <a:ext cx="66484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37810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100</Words>
  <Application>Microsoft Office PowerPoint</Application>
  <PresentationFormat>Personnalisé</PresentationFormat>
  <Paragraphs>100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12</cp:revision>
  <dcterms:created xsi:type="dcterms:W3CDTF">2012-08-15T06:02:25Z</dcterms:created>
  <dcterms:modified xsi:type="dcterms:W3CDTF">2012-09-19T19:03:51Z</dcterms:modified>
</cp:coreProperties>
</file>