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8FE4FF-D93E-4095-9F81-1B967D16F1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8"/>
    </mc:Choice>
    <mc:Fallback>
      <p:transition spd="slow" advTm="7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F7D4D5-7B43-4431-B05A-623B98C9C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14"/>
    </mc:Choice>
    <mc:Fallback>
      <p:transition spd="slow" advTm="6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7DC44B-F11D-42F9-B196-AA49ACBED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9"/>
    </mc:Choice>
    <mc:Fallback>
      <p:transition spd="slow" advTm="7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1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AE1736-FB2D-41AF-A1A4-4FEFBDFE2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6"/>
    </mc:Choice>
    <mc:Fallback>
      <p:transition spd="slow" advTm="7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3AFDE3-39E2-4AE4-84D8-6C3AB590A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7"/>
    </mc:Choice>
    <mc:Fallback>
      <p:transition spd="slow" advTm="6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33C080-BC75-4B78-9B8D-37C222BDF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5"/>
    </mc:Choice>
    <mc:Fallback>
      <p:transition spd="slow" advTm="8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7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27012D-9A90-43C8-88A4-35F61C3E51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7"/>
    </mc:Choice>
    <mc:Fallback>
      <p:transition spd="slow" advTm="7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DB965D-8ABC-4153-AD2E-14CF3CE4F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9"/>
    </mc:Choice>
    <mc:Fallback>
      <p:transition spd="slow" advTm="6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D1AF1D-F43C-49AE-BA73-1D30AFFC97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0"/>
    </mc:Choice>
    <mc:Fallback>
      <p:transition spd="slow" advTm="8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C49199-BAA0-4C13-954D-2614B1B33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7"/>
    </mc:Choice>
    <mc:Fallback>
      <p:transition spd="slow" advTm="7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14972D-6590-47BA-9F10-B6EC7FC791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8"/>
    </mc:Choice>
    <mc:Fallback>
      <p:transition spd="slow" advTm="6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Au basket, Addam a inscrit 12 points en mettant des paniers à 3 points. 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paniers Addam a-t-il inscrits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465E2B-715E-4F19-BCFC-E8BBACB7C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48"/>
    </mc:Choice>
    <mc:Fallback>
      <p:transition spd="slow" advTm="14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53631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paniers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5D113D0-CA04-4B2D-8D29-BAAF63E6E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7"/>
    </mc:Choice>
    <mc:Fallback>
      <p:transition spd="slow" advTm="7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3C68D2-5FD6-4F83-869E-3FB6AE732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4"/>
    </mc:Choice>
    <mc:Fallback>
      <p:transition spd="slow" advTm="7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0799E5-9322-4E1F-8804-C0926CD14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1"/>
    </mc:Choice>
    <mc:Fallback>
      <p:transition spd="slow" advTm="6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798421B-4932-4CD4-AF21-C89411301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7"/>
    </mc:Choice>
    <mc:Fallback>
      <p:transition spd="slow" advTm="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5F76E2-6A36-4F31-8BEA-A01EA5D41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87"/>
    </mc:Choice>
    <mc:Fallback>
      <p:transition spd="slow" advTm="7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B36A1E-6F18-4DCE-A63B-ED7F4BED0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16"/>
    </mc:Choice>
    <mc:Fallback>
      <p:transition spd="slow" advTm="6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B3A961-5EB1-4934-BF91-5CE24907E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96"/>
    </mc:Choice>
    <mc:Fallback>
      <p:transition spd="slow" advTm="11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178</Words>
  <Application>Microsoft Office PowerPoint</Application>
  <PresentationFormat>Affichage à l'écran (4:3)</PresentationFormat>
  <Paragraphs>74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152</cp:revision>
  <dcterms:created xsi:type="dcterms:W3CDTF">2013-01-27T09:55:18Z</dcterms:created>
  <dcterms:modified xsi:type="dcterms:W3CDTF">2019-04-22T08:41:00Z</dcterms:modified>
</cp:coreProperties>
</file>