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8F3C4-77B3-4626-A818-A23D628C11B4}" type="datetimeFigureOut">
              <a:rPr lang="fr-FR" smtClean="0"/>
              <a:t>02/11/2011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9BE49-41EB-4989-AE21-1C0F1A2E2E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7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.xml"/><Relationship Id="rId7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customXml" Target="../../customXml/item2.xml"/><Relationship Id="rId6" Type="http://schemas.openxmlformats.org/officeDocument/2006/relationships/tags" Target="../tags/tag9.xml"/><Relationship Id="rId11" Type="http://schemas.openxmlformats.org/officeDocument/2006/relationships/image" Target="../media/image3.png"/><Relationship Id="rId5" Type="http://schemas.openxmlformats.org/officeDocument/2006/relationships/tags" Target="../tags/tag8.xml"/><Relationship Id="rId10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customXml" Target="../../customXml/item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customXml" Target="../../customXml/item4.xml"/><Relationship Id="rId6" Type="http://schemas.openxmlformats.org/officeDocument/2006/relationships/tags" Target="../tags/tag16.xml"/><Relationship Id="rId11" Type="http://schemas.openxmlformats.org/officeDocument/2006/relationships/image" Target="../media/image3.png"/><Relationship Id="rId5" Type="http://schemas.openxmlformats.org/officeDocument/2006/relationships/tags" Target="../tags/tag15.xml"/><Relationship Id="rId10" Type="http://schemas.openxmlformats.org/officeDocument/2006/relationships/image" Target="../media/image2.png"/><Relationship Id="rId4" Type="http://schemas.openxmlformats.org/officeDocument/2006/relationships/tags" Target="../tags/tag14.xml"/><Relationship Id="rId9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http://styloplume.eklablog.com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FFD2-EBC8-4694-B953-34CB556CE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90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http://styloplume.eklablog.com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FFD2-EBC8-4694-B953-34CB556CE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62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http://styloplume.eklablog.com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FFD2-EBC8-4694-B953-34CB556CE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503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Oui/N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ZoneTexte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fr-FR" sz="3200" smtClean="0"/>
              <a:t>Oui</a:t>
            </a:r>
            <a:endParaRPr lang="fr-FR" sz="3200"/>
          </a:p>
        </p:txBody>
      </p:sp>
      <p:sp>
        <p:nvSpPr>
          <p:cNvPr id="8" name="ZoneTexte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fr-FR" sz="3200" smtClean="0"/>
              <a:t>Non</a:t>
            </a:r>
            <a:endParaRPr lang="fr-FR" sz="3200"/>
          </a:p>
        </p:txBody>
      </p:sp>
      <p:pic>
        <p:nvPicPr>
          <p:cNvPr id="9" name="Image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Image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888025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choix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endParaRPr lang="fr-FR"/>
          </a:p>
        </p:txBody>
      </p:sp>
      <p:pic>
        <p:nvPicPr>
          <p:cNvPr id="10" name="Image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Image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Image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023844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7" name="Image 6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066740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choix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endParaRPr lang="fr-FR"/>
          </a:p>
        </p:txBody>
      </p:sp>
      <p:pic>
        <p:nvPicPr>
          <p:cNvPr id="10" name="Image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Image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Image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14960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http://styloplume.eklablog.com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FFD2-EBC8-4694-B953-34CB556CE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22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http://styloplume.eklablog.com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FFD2-EBC8-4694-B953-34CB556CE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19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http://styloplume.eklablog.com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FFD2-EBC8-4694-B953-34CB556CE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38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http://styloplume.eklablog.com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FFD2-EBC8-4694-B953-34CB556CE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75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http://styloplume.eklablog.com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FFD2-EBC8-4694-B953-34CB556CE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19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http://styloplume.eklablog.com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FFD2-EBC8-4694-B953-34CB556CE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34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http://styloplume.eklablog.com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FFD2-EBC8-4694-B953-34CB556CE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81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http://styloplume.eklablog.com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FFD2-EBC8-4694-B953-34CB556CE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65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http://styloplume.eklablog.com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8FFD2-EBC8-4694-B953-34CB556CE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35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dirty="0" smtClean="0">
                <a:latin typeface="prehistoric" pitchFamily="2" charset="0"/>
              </a:rPr>
              <a:t>Les hommes de la </a:t>
            </a:r>
            <a:r>
              <a:rPr lang="fr-FR" sz="6000" dirty="0" err="1" smtClean="0">
                <a:latin typeface="prehistoric" pitchFamily="2" charset="0"/>
              </a:rPr>
              <a:t>prehistoire</a:t>
            </a:r>
            <a:endParaRPr lang="fr-FR" sz="6000" dirty="0">
              <a:latin typeface="prehistoric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518" y="1865521"/>
            <a:ext cx="3423840" cy="459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http://styloplume.eklablog.com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139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fr-FR" dirty="0" smtClean="0">
                <a:latin typeface="Arial Rounded MT Bold" pitchFamily="34" charset="0"/>
              </a:rPr>
              <a:t>On a jamais retrouvé de squelette entier d’homme préhistorique.</a:t>
            </a:r>
            <a:endParaRPr lang="fr-FR" dirty="0">
              <a:latin typeface="Arial Rounded MT Bold" pitchFamily="34" charset="0"/>
            </a:endParaRPr>
          </a:p>
        </p:txBody>
      </p:sp>
      <p:pic>
        <p:nvPicPr>
          <p:cNvPr id="2050" name="Picture 2" descr="C:\Users\LAMANDE\Pictures\Screenpresso\2011-10-30 17h20_4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80728"/>
            <a:ext cx="4009992" cy="444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sp>
        <p:nvSpPr>
          <p:cNvPr id="6" name="Espace réservé du pied de page 2"/>
          <p:cNvSpPr txBox="1">
            <a:spLocks/>
          </p:cNvSpPr>
          <p:nvPr/>
        </p:nvSpPr>
        <p:spPr>
          <a:xfrm>
            <a:off x="3563888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http://styloplume.eklablog.com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96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FR" dirty="0" smtClean="0"/>
              <a:t>Il existe plusieurs espèces d’hommes préhistoriques.</a:t>
            </a:r>
            <a:endParaRPr lang="fr-FR" dirty="0"/>
          </a:p>
        </p:txBody>
      </p:sp>
      <p:pic>
        <p:nvPicPr>
          <p:cNvPr id="4" name="Image 3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6" name="Picture 2" descr="C:\Users\LAMANDE\Pictures\Screenpresso\2011-10-30 17h32_09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24744"/>
            <a:ext cx="2959315" cy="503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2"/>
          <p:cNvSpPr txBox="1">
            <a:spLocks/>
          </p:cNvSpPr>
          <p:nvPr/>
        </p:nvSpPr>
        <p:spPr>
          <a:xfrm>
            <a:off x="3563888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http://styloplume.eklablog.com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842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FR" dirty="0" smtClean="0"/>
              <a:t>Ils avaient tous le même aspect.</a:t>
            </a:r>
            <a:endParaRPr lang="fr-FR" dirty="0"/>
          </a:p>
        </p:txBody>
      </p:sp>
      <p:pic>
        <p:nvPicPr>
          <p:cNvPr id="4" name="Image 3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  <p:pic>
        <p:nvPicPr>
          <p:cNvPr id="6" name="Picture 2" descr="C:\Users\LAMANDE\Pictures\Screenpresso\2011-10-30 17h24_5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96752"/>
            <a:ext cx="4557489" cy="515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2"/>
          <p:cNvSpPr txBox="1">
            <a:spLocks/>
          </p:cNvSpPr>
          <p:nvPr/>
        </p:nvSpPr>
        <p:spPr>
          <a:xfrm>
            <a:off x="3563888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http://styloplume.eklablog.com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779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à coins arrondis 31"/>
          <p:cNvSpPr/>
          <p:nvPr/>
        </p:nvSpPr>
        <p:spPr>
          <a:xfrm>
            <a:off x="1259632" y="1772816"/>
            <a:ext cx="7488832" cy="11521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Trouve l’ordre dans lequel sont apparus ces hommes.</a:t>
            </a:r>
            <a:endParaRPr lang="fr-FR" dirty="0"/>
          </a:p>
        </p:txBody>
      </p:sp>
      <p:sp>
        <p:nvSpPr>
          <p:cNvPr id="27" name="Espace réservé du contenu 26"/>
          <p:cNvSpPr>
            <a:spLocks noGrp="1"/>
          </p:cNvSpPr>
          <p:nvPr>
            <p:ph sz="quarter" idx="11"/>
          </p:nvPr>
        </p:nvSpPr>
        <p:spPr>
          <a:xfrm>
            <a:off x="1371600" y="1709021"/>
            <a:ext cx="7388352" cy="121592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fr-FR" sz="2000" dirty="0" smtClean="0"/>
              <a:t>L’homme de </a:t>
            </a:r>
            <a:r>
              <a:rPr lang="fr-FR" sz="2000" dirty="0" err="1" smtClean="0"/>
              <a:t>Néandertal</a:t>
            </a:r>
            <a:endParaRPr lang="fr-FR" sz="2000" dirty="0" smtClean="0"/>
          </a:p>
          <a:p>
            <a:pPr marL="514350" indent="-514350">
              <a:buAutoNum type="arabicPeriod"/>
            </a:pPr>
            <a:r>
              <a:rPr lang="fr-FR" sz="2000" dirty="0" smtClean="0"/>
              <a:t>L’homme de Cro-Magnon</a:t>
            </a:r>
          </a:p>
          <a:p>
            <a:pPr marL="514350" indent="-514350">
              <a:buAutoNum type="arabicPeriod"/>
            </a:pPr>
            <a:r>
              <a:rPr lang="fr-FR" sz="2000" dirty="0" smtClean="0"/>
              <a:t>L’homme de Tautavel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1259632" y="3068960"/>
            <a:ext cx="74888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à coins arrondis 33"/>
          <p:cNvSpPr/>
          <p:nvPr/>
        </p:nvSpPr>
        <p:spPr>
          <a:xfrm>
            <a:off x="1259632" y="4509120"/>
            <a:ext cx="7488832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12"/>
          </p:nvPr>
        </p:nvSpPr>
        <p:spPr>
          <a:xfrm>
            <a:off x="1331640" y="3293197"/>
            <a:ext cx="7388352" cy="121592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sz="2000" dirty="0" smtClean="0"/>
              <a:t>L’homme de Tautavel</a:t>
            </a:r>
          </a:p>
          <a:p>
            <a:pPr marL="514350" indent="-514350">
              <a:buAutoNum type="arabicPeriod"/>
            </a:pPr>
            <a:r>
              <a:rPr lang="fr-FR" sz="2000" dirty="0" smtClean="0"/>
              <a:t>L’homme de </a:t>
            </a:r>
            <a:r>
              <a:rPr lang="fr-FR" sz="2000" dirty="0" err="1" smtClean="0"/>
              <a:t>Néandertal</a:t>
            </a:r>
            <a:endParaRPr lang="fr-FR" sz="2000" dirty="0" smtClean="0"/>
          </a:p>
          <a:p>
            <a:pPr marL="514350" indent="-514350">
              <a:buAutoNum type="arabicPeriod"/>
            </a:pPr>
            <a:r>
              <a:rPr lang="fr-FR" sz="2000" dirty="0" smtClean="0"/>
              <a:t>L’homme de Cro-Magnon</a:t>
            </a:r>
          </a:p>
          <a:p>
            <a:endParaRPr lang="fr-FR" dirty="0"/>
          </a:p>
        </p:txBody>
      </p:sp>
      <p:sp>
        <p:nvSpPr>
          <p:cNvPr id="29" name="Espace réservé du contenu 28"/>
          <p:cNvSpPr>
            <a:spLocks noGrp="1"/>
          </p:cNvSpPr>
          <p:nvPr>
            <p:ph sz="quarter" idx="13"/>
          </p:nvPr>
        </p:nvSpPr>
        <p:spPr>
          <a:xfrm>
            <a:off x="1371600" y="4437112"/>
            <a:ext cx="7388352" cy="121592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sz="2000" dirty="0" smtClean="0"/>
              <a:t>L’homme de Cro-Magnon</a:t>
            </a:r>
          </a:p>
          <a:p>
            <a:pPr marL="514350" indent="-514350">
              <a:buAutoNum type="arabicPeriod"/>
            </a:pPr>
            <a:r>
              <a:rPr lang="fr-FR" sz="2000" dirty="0" smtClean="0"/>
              <a:t>L’homme de </a:t>
            </a:r>
            <a:r>
              <a:rPr lang="fr-FR" sz="2000" dirty="0" err="1" smtClean="0"/>
              <a:t>Néandertal</a:t>
            </a:r>
            <a:endParaRPr lang="fr-FR" sz="2000" dirty="0" smtClean="0"/>
          </a:p>
          <a:p>
            <a:pPr marL="514350" indent="-514350">
              <a:buAutoNum type="arabicPeriod"/>
            </a:pPr>
            <a:r>
              <a:rPr lang="fr-FR" sz="2000" dirty="0" smtClean="0"/>
              <a:t>L’homme de Tautavel</a:t>
            </a:r>
          </a:p>
        </p:txBody>
      </p:sp>
      <p:pic>
        <p:nvPicPr>
          <p:cNvPr id="36" name="Image 35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sp>
        <p:nvSpPr>
          <p:cNvPr id="10" name="Espace réservé du pied de page 2"/>
          <p:cNvSpPr txBox="1">
            <a:spLocks/>
          </p:cNvSpPr>
          <p:nvPr/>
        </p:nvSpPr>
        <p:spPr>
          <a:xfrm>
            <a:off x="3563888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http://styloplume.eklablog.com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7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CESCOUNT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2"/>
  <p:tag name="CHOICESCOUNT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ayout>
  <Type>Drawing</Type>
  <ChoicesCount>0</ChoicesCount>
  <Orientation>Left</Orientation>
</Layout>
</file>

<file path=customXml/item2.xml><?xml version="1.0" encoding="utf-8"?>
<Layout>
  <Type>MultipleChoice</Type>
  <ChoicesCount>3</ChoicesCount>
  <Orientation>Left</Orientation>
</Layout>
</file>

<file path=customXml/item3.xml><?xml version="1.0" encoding="utf-8"?>
<Layout>
  <Type>YesNo</Type>
  <ChoicesCount>2</ChoicesCount>
  <Orientation>Left</Orientation>
</Layout>
</file>

<file path=customXml/item4.xml><?xml version="1.0" encoding="utf-8"?>
<Layout>
  <Type>MultipleChoice</Type>
  <ChoicesCount>3</ChoicesCount>
  <Orientation>Left</Orientation>
</Layout>
</file>

<file path=customXml/itemProps1.xml><?xml version="1.0" encoding="utf-8"?>
<ds:datastoreItem xmlns:ds="http://schemas.openxmlformats.org/officeDocument/2006/customXml" ds:itemID="{7A4AA317-0B30-4B56-8519-D6845B1D1032}">
  <ds:schemaRefs/>
</ds:datastoreItem>
</file>

<file path=customXml/itemProps2.xml><?xml version="1.0" encoding="utf-8"?>
<ds:datastoreItem xmlns:ds="http://schemas.openxmlformats.org/officeDocument/2006/customXml" ds:itemID="{6420551E-E9E8-4E6B-9477-E6BE8FDBBD25}">
  <ds:schemaRefs/>
</ds:datastoreItem>
</file>

<file path=customXml/itemProps3.xml><?xml version="1.0" encoding="utf-8"?>
<ds:datastoreItem xmlns:ds="http://schemas.openxmlformats.org/officeDocument/2006/customXml" ds:itemID="{558399CE-8ECA-4686-AE47-02D6A527ED0F}">
  <ds:schemaRefs/>
</ds:datastoreItem>
</file>

<file path=customXml/itemProps4.xml><?xml version="1.0" encoding="utf-8"?>
<ds:datastoreItem xmlns:ds="http://schemas.openxmlformats.org/officeDocument/2006/customXml" ds:itemID="{868820CB-1D6C-4C6C-BC89-E4DAB31F3FF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80</Words>
  <Application>Microsoft Office PowerPoint</Application>
  <PresentationFormat>Affichage à l'écran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Les hommes de la prehistoire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hommes de la préhistoire</dc:title>
  <dc:creator>LAMANDE</dc:creator>
  <cp:lastModifiedBy>LAMANDE</cp:lastModifiedBy>
  <cp:revision>6</cp:revision>
  <dcterms:created xsi:type="dcterms:W3CDTF">2011-10-30T16:09:56Z</dcterms:created>
  <dcterms:modified xsi:type="dcterms:W3CDTF">2011-11-02T10:29:14Z</dcterms:modified>
</cp:coreProperties>
</file>