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000000"/>
                </a:solidFill>
                <a:latin typeface="Calibri"/>
              </a:rPr>
              <a:t>Cliquez pour modifier le style du titre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C4234F6D-FD37-46E4-B349-592AAD9AF536}" type="datetime">
              <a:rPr lang="fr-FR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20/08/2024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3AE8AFA6-72A7-4543-9F88-B502B763032E}" type="slidenum">
              <a:rPr lang="fr-FR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‹N°›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4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ZoneTexte 71"/>
          <p:cNvSpPr/>
          <p:nvPr/>
        </p:nvSpPr>
        <p:spPr>
          <a:xfrm>
            <a:off x="0" y="0"/>
            <a:ext cx="9143640" cy="3646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</a:t>
            </a: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eptember          September        September          September          September       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42" name="ZoneTexte 72"/>
          <p:cNvSpPr/>
          <p:nvPr/>
        </p:nvSpPr>
        <p:spPr>
          <a:xfrm>
            <a:off x="0" y="2565000"/>
            <a:ext cx="9143640" cy="364680"/>
          </a:xfrm>
          <a:prstGeom prst="rect">
            <a:avLst/>
          </a:prstGeom>
          <a:solidFill>
            <a:srgbClr val="FFFF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Summer        </a:t>
            </a: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		Summer			                   Summer</a:t>
            </a:r>
            <a:endParaRPr lang="fr-FR" sz="1800" b="0" strike="noStrike" spc="-1">
              <a:latin typeface="Arial"/>
            </a:endParaRPr>
          </a:p>
        </p:txBody>
      </p:sp>
      <p:graphicFrame>
        <p:nvGraphicFramePr>
          <p:cNvPr id="43" name="Tableau 111"/>
          <p:cNvGraphicFramePr/>
          <p:nvPr/>
        </p:nvGraphicFramePr>
        <p:xfrm>
          <a:off x="0" y="692640"/>
          <a:ext cx="9143640" cy="504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r>
                        <a:rPr lang="fr-FR" sz="1800" b="1" strike="noStrike" spc="-1" baseline="30000">
                          <a:solidFill>
                            <a:srgbClr val="000000"/>
                          </a:solidFill>
                          <a:latin typeface="Calibri"/>
                        </a:rPr>
                        <a:t>st 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fr-FR" sz="1800" b="1" strike="noStrike" spc="-1" baseline="30000">
                          <a:solidFill>
                            <a:srgbClr val="000000"/>
                          </a:solidFill>
                          <a:latin typeface="Calibri"/>
                        </a:rPr>
                        <a:t>nd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r>
                        <a:rPr lang="fr-FR" sz="1800" b="1" strike="noStrike" spc="-1" baseline="30000">
                          <a:solidFill>
                            <a:srgbClr val="000000"/>
                          </a:solidFill>
                          <a:latin typeface="Calibri"/>
                        </a:rPr>
                        <a:t>rd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Tableau 112"/>
          <p:cNvGraphicFramePr/>
          <p:nvPr/>
        </p:nvGraphicFramePr>
        <p:xfrm>
          <a:off x="0" y="404640"/>
          <a:ext cx="9143640" cy="33528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7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5" name="Tableau 113"/>
          <p:cNvGraphicFramePr/>
          <p:nvPr/>
        </p:nvGraphicFramePr>
        <p:xfrm>
          <a:off x="0" y="1196640"/>
          <a:ext cx="9143640" cy="1368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1368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</a:tr>
            </a:tbl>
          </a:graphicData>
        </a:graphic>
      </p:graphicFrame>
      <p:pic>
        <p:nvPicPr>
          <p:cNvPr id="46" name="Picture 2" descr="7 Places to Download High-Quality Summer Clip Art"/>
          <p:cNvPicPr/>
          <p:nvPr/>
        </p:nvPicPr>
        <p:blipFill>
          <a:blip r:embed="rId2" cstate="print"/>
          <a:stretch/>
        </p:blipFill>
        <p:spPr>
          <a:xfrm>
            <a:off x="1406880" y="2565000"/>
            <a:ext cx="450720" cy="431640"/>
          </a:xfrm>
          <a:prstGeom prst="rect">
            <a:avLst/>
          </a:prstGeom>
          <a:ln w="0">
            <a:noFill/>
          </a:ln>
        </p:spPr>
      </p:pic>
      <p:pic>
        <p:nvPicPr>
          <p:cNvPr id="47" name="Picture 2" descr="7 Places to Download High-Quality Summer Clip Art"/>
          <p:cNvPicPr/>
          <p:nvPr/>
        </p:nvPicPr>
        <p:blipFill>
          <a:blip r:embed="rId2" cstate="print"/>
          <a:stretch/>
        </p:blipFill>
        <p:spPr>
          <a:xfrm>
            <a:off x="4284000" y="2565000"/>
            <a:ext cx="450720" cy="431640"/>
          </a:xfrm>
          <a:prstGeom prst="rect">
            <a:avLst/>
          </a:prstGeom>
          <a:ln w="0">
            <a:noFill/>
          </a:ln>
        </p:spPr>
      </p:pic>
      <p:pic>
        <p:nvPicPr>
          <p:cNvPr id="48" name="Picture 2" descr="7 Places to Download High-Quality Summer Clip Art"/>
          <p:cNvPicPr/>
          <p:nvPr/>
        </p:nvPicPr>
        <p:blipFill>
          <a:blip r:embed="rId2" cstate="print"/>
          <a:stretch/>
        </p:blipFill>
        <p:spPr>
          <a:xfrm>
            <a:off x="7236360" y="2493000"/>
            <a:ext cx="450720" cy="431640"/>
          </a:xfrm>
          <a:prstGeom prst="rect">
            <a:avLst/>
          </a:prstGeom>
          <a:ln w="0">
            <a:noFill/>
          </a:ln>
        </p:spPr>
      </p:pic>
      <p:sp>
        <p:nvSpPr>
          <p:cNvPr id="49" name="ZoneTexte 117"/>
          <p:cNvSpPr/>
          <p:nvPr/>
        </p:nvSpPr>
        <p:spPr>
          <a:xfrm>
            <a:off x="0" y="3429000"/>
            <a:ext cx="9143640" cy="3646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</a:t>
            </a: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eptember          September        September          September          September       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50" name="ZoneTexte 118"/>
          <p:cNvSpPr/>
          <p:nvPr/>
        </p:nvSpPr>
        <p:spPr>
          <a:xfrm>
            <a:off x="0" y="5994000"/>
            <a:ext cx="3995640" cy="364680"/>
          </a:xfrm>
          <a:prstGeom prst="rect">
            <a:avLst/>
          </a:prstGeom>
          <a:solidFill>
            <a:srgbClr val="FFFF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Summer        </a:t>
            </a: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		Summer</a:t>
            </a:r>
            <a:endParaRPr lang="fr-FR" sz="1800" b="0" strike="noStrike" spc="-1">
              <a:latin typeface="Arial"/>
            </a:endParaRPr>
          </a:p>
        </p:txBody>
      </p:sp>
      <p:graphicFrame>
        <p:nvGraphicFramePr>
          <p:cNvPr id="51" name="Tableau 119"/>
          <p:cNvGraphicFramePr/>
          <p:nvPr/>
        </p:nvGraphicFramePr>
        <p:xfrm>
          <a:off x="0" y="4121640"/>
          <a:ext cx="9143640" cy="504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  <a:r>
                        <a:rPr lang="fr-FR" sz="1800" b="1" strike="noStrike" spc="-1" baseline="3000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  <a:r>
                        <a:rPr lang="fr-FR" sz="1800" b="1" strike="noStrike" spc="-1" baseline="30000">
                          <a:solidFill>
                            <a:srgbClr val="000000"/>
                          </a:solidFill>
                          <a:latin typeface="Calibri"/>
                        </a:rPr>
                        <a:t>st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7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  <a:r>
                        <a:rPr lang="fr-FR" sz="1800" b="1" strike="noStrike" spc="-1" baseline="30000">
                          <a:solidFill>
                            <a:srgbClr val="000000"/>
                          </a:solidFill>
                          <a:latin typeface="Calibri"/>
                        </a:rPr>
                        <a:t>nd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  <a:r>
                        <a:rPr lang="fr-FR" sz="1800" b="1" strike="noStrike" spc="-1" baseline="30000">
                          <a:solidFill>
                            <a:srgbClr val="000000"/>
                          </a:solidFill>
                          <a:latin typeface="Calibri"/>
                        </a:rPr>
                        <a:t>rd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r>
                        <a:rPr lang="fr-FR" sz="1800" b="1" strike="noStrike" spc="-1" baseline="30000">
                          <a:solidFill>
                            <a:srgbClr val="000000"/>
                          </a:solidFill>
                          <a:latin typeface="Calibri"/>
                        </a:rPr>
                        <a:t>st</a:t>
                      </a: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2" name="Tableau 120"/>
          <p:cNvGraphicFramePr/>
          <p:nvPr/>
        </p:nvGraphicFramePr>
        <p:xfrm>
          <a:off x="0" y="3833640"/>
          <a:ext cx="9143640" cy="31536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315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7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3" name="Tableau 121"/>
          <p:cNvGraphicFramePr/>
          <p:nvPr/>
        </p:nvGraphicFramePr>
        <p:xfrm>
          <a:off x="0" y="4625640"/>
          <a:ext cx="9143640" cy="1368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1368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54" name="Picture 2" descr="7 Places to Download High-Quality Summer Clip Art"/>
          <p:cNvPicPr/>
          <p:nvPr/>
        </p:nvPicPr>
        <p:blipFill>
          <a:blip r:embed="rId2" cstate="print"/>
          <a:stretch/>
        </p:blipFill>
        <p:spPr>
          <a:xfrm>
            <a:off x="1406880" y="5994000"/>
            <a:ext cx="450720" cy="431640"/>
          </a:xfrm>
          <a:prstGeom prst="rect">
            <a:avLst/>
          </a:prstGeom>
          <a:ln w="0">
            <a:noFill/>
          </a:ln>
        </p:spPr>
      </p:pic>
      <p:sp>
        <p:nvSpPr>
          <p:cNvPr id="55" name="ZoneTexte 125"/>
          <p:cNvSpPr/>
          <p:nvPr/>
        </p:nvSpPr>
        <p:spPr>
          <a:xfrm>
            <a:off x="4068000" y="6021360"/>
            <a:ext cx="5075640" cy="364680"/>
          </a:xfrm>
          <a:prstGeom prst="rect">
            <a:avLst/>
          </a:prstGeom>
          <a:solidFill>
            <a:srgbClr val="CC99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Calibri"/>
              </a:rPr>
              <a:t>Autumn</a:t>
            </a: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			Fall</a:t>
            </a:r>
            <a:endParaRPr lang="fr-FR" sz="1800" b="0" strike="noStrike" spc="-1">
              <a:latin typeface="Arial"/>
            </a:endParaRPr>
          </a:p>
        </p:txBody>
      </p:sp>
      <p:pic>
        <p:nvPicPr>
          <p:cNvPr id="56" name="Picture 4" descr="Singing Cute Autumn Fruit Clip Art Free PNG Image｜Illustoon"/>
          <p:cNvPicPr/>
          <p:nvPr/>
        </p:nvPicPr>
        <p:blipFill>
          <a:blip r:embed="rId3" cstate="print"/>
          <a:stretch/>
        </p:blipFill>
        <p:spPr>
          <a:xfrm>
            <a:off x="5436000" y="5949360"/>
            <a:ext cx="503640" cy="503640"/>
          </a:xfrm>
          <a:prstGeom prst="rect">
            <a:avLst/>
          </a:prstGeom>
          <a:ln w="0">
            <a:noFill/>
          </a:ln>
        </p:spPr>
      </p:pic>
      <p:pic>
        <p:nvPicPr>
          <p:cNvPr id="57" name="Picture 4" descr="Singing Cute Autumn Fruit Clip Art Free PNG Image｜Illustoon"/>
          <p:cNvPicPr/>
          <p:nvPr/>
        </p:nvPicPr>
        <p:blipFill>
          <a:blip r:embed="rId3" cstate="print"/>
          <a:stretch/>
        </p:blipFill>
        <p:spPr>
          <a:xfrm>
            <a:off x="8244360" y="5949360"/>
            <a:ext cx="503640" cy="5036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1" name="Tableau 111"/>
          <p:cNvGraphicFramePr/>
          <p:nvPr/>
        </p:nvGraphicFramePr>
        <p:xfrm>
          <a:off x="0" y="764640"/>
          <a:ext cx="9143640" cy="504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2" name="Tableau 112"/>
          <p:cNvGraphicFramePr/>
          <p:nvPr/>
        </p:nvGraphicFramePr>
        <p:xfrm>
          <a:off x="0" y="404640"/>
          <a:ext cx="9143640" cy="360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7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3" name="Tableau 113"/>
          <p:cNvGraphicFramePr/>
          <p:nvPr/>
        </p:nvGraphicFramePr>
        <p:xfrm>
          <a:off x="0" y="1268640"/>
          <a:ext cx="9143640" cy="1368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1368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4" name="Tableau 119"/>
          <p:cNvGraphicFramePr/>
          <p:nvPr/>
        </p:nvGraphicFramePr>
        <p:xfrm>
          <a:off x="0" y="4121640"/>
          <a:ext cx="9143640" cy="504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5" name="Tableau 120"/>
          <p:cNvGraphicFramePr/>
          <p:nvPr/>
        </p:nvGraphicFramePr>
        <p:xfrm>
          <a:off x="0" y="3833640"/>
          <a:ext cx="9143640" cy="33528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315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6" name="Tableau 121"/>
          <p:cNvGraphicFramePr/>
          <p:nvPr/>
        </p:nvGraphicFramePr>
        <p:xfrm>
          <a:off x="0" y="4653000"/>
          <a:ext cx="9143640" cy="1368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1368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97" name="ZoneTexte 21"/>
          <p:cNvSpPr/>
          <p:nvPr/>
        </p:nvSpPr>
        <p:spPr>
          <a:xfrm>
            <a:off x="0" y="2637000"/>
            <a:ext cx="3419640" cy="364680"/>
          </a:xfrm>
          <a:prstGeom prst="rect">
            <a:avLst/>
          </a:prstGeom>
          <a:solidFill>
            <a:srgbClr val="E7E2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Calibri"/>
              </a:rPr>
              <a:t>Spring        		Spring	</a:t>
            </a:r>
            <a:endParaRPr lang="fr-FR" sz="1800" b="0" strike="noStrike" spc="-1">
              <a:latin typeface="Arial"/>
            </a:endParaRPr>
          </a:p>
        </p:txBody>
      </p:sp>
      <p:pic>
        <p:nvPicPr>
          <p:cNvPr id="198" name="Picture 2" descr="Spring Clip Art for Children | Free clip art, Spring clipart, Clip art"/>
          <p:cNvPicPr/>
          <p:nvPr/>
        </p:nvPicPr>
        <p:blipFill>
          <a:blip r:embed="rId2" cstate="print"/>
          <a:stretch/>
        </p:blipFill>
        <p:spPr>
          <a:xfrm>
            <a:off x="899640" y="2637000"/>
            <a:ext cx="657360" cy="431640"/>
          </a:xfrm>
          <a:prstGeom prst="rect">
            <a:avLst/>
          </a:prstGeom>
          <a:ln w="0">
            <a:noFill/>
          </a:ln>
        </p:spPr>
      </p:pic>
      <p:sp>
        <p:nvSpPr>
          <p:cNvPr id="199" name="ZoneTexte 30"/>
          <p:cNvSpPr/>
          <p:nvPr/>
        </p:nvSpPr>
        <p:spPr>
          <a:xfrm>
            <a:off x="0" y="3429000"/>
            <a:ext cx="9143640" cy="364680"/>
          </a:xfrm>
          <a:prstGeom prst="rect">
            <a:avLst/>
          </a:prstGeom>
          <a:solidFill>
            <a:srgbClr val="FF826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        July		July		July		July		July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00" name="ZoneTexte 17"/>
          <p:cNvSpPr/>
          <p:nvPr/>
        </p:nvSpPr>
        <p:spPr>
          <a:xfrm>
            <a:off x="0" y="0"/>
            <a:ext cx="9143640" cy="364680"/>
          </a:xfrm>
          <a:prstGeom prst="rect">
            <a:avLst/>
          </a:prstGeom>
          <a:solidFill>
            <a:schemeClr val="bg1">
              <a:lumMod val="7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        June		June		June		June		June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01" name="ZoneTexte 18"/>
          <p:cNvSpPr/>
          <p:nvPr/>
        </p:nvSpPr>
        <p:spPr>
          <a:xfrm>
            <a:off x="3420000" y="2637000"/>
            <a:ext cx="5723640" cy="364680"/>
          </a:xfrm>
          <a:prstGeom prst="rect">
            <a:avLst/>
          </a:prstGeom>
          <a:solidFill>
            <a:srgbClr val="FFFF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Summer             </a:t>
            </a: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		Summer		</a:t>
            </a:r>
            <a:endParaRPr lang="fr-FR" sz="1800" b="0" strike="noStrike" spc="-1">
              <a:latin typeface="Arial"/>
            </a:endParaRPr>
          </a:p>
        </p:txBody>
      </p:sp>
      <p:pic>
        <p:nvPicPr>
          <p:cNvPr id="202" name="Picture 2" descr="7 Places to Download High-Quality Summer Clip Art"/>
          <p:cNvPicPr/>
          <p:nvPr/>
        </p:nvPicPr>
        <p:blipFill>
          <a:blip r:embed="rId3" cstate="print"/>
          <a:stretch/>
        </p:blipFill>
        <p:spPr>
          <a:xfrm>
            <a:off x="5292000" y="2637000"/>
            <a:ext cx="450720" cy="431640"/>
          </a:xfrm>
          <a:prstGeom prst="rect">
            <a:avLst/>
          </a:prstGeom>
          <a:ln w="0">
            <a:noFill/>
          </a:ln>
        </p:spPr>
      </p:pic>
      <p:pic>
        <p:nvPicPr>
          <p:cNvPr id="203" name="Picture 2" descr="7 Places to Download High-Quality Summer Clip Art"/>
          <p:cNvPicPr/>
          <p:nvPr/>
        </p:nvPicPr>
        <p:blipFill>
          <a:blip r:embed="rId3" cstate="print"/>
          <a:stretch/>
        </p:blipFill>
        <p:spPr>
          <a:xfrm>
            <a:off x="8028360" y="2637000"/>
            <a:ext cx="450720" cy="431640"/>
          </a:xfrm>
          <a:prstGeom prst="rect">
            <a:avLst/>
          </a:prstGeom>
          <a:ln w="0">
            <a:noFill/>
          </a:ln>
        </p:spPr>
      </p:pic>
      <p:sp>
        <p:nvSpPr>
          <p:cNvPr id="204" name="ZoneTexte 25"/>
          <p:cNvSpPr/>
          <p:nvPr/>
        </p:nvSpPr>
        <p:spPr>
          <a:xfrm>
            <a:off x="0" y="6021360"/>
            <a:ext cx="9143640" cy="364680"/>
          </a:xfrm>
          <a:prstGeom prst="rect">
            <a:avLst/>
          </a:prstGeom>
          <a:solidFill>
            <a:srgbClr val="FFFF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Summer        </a:t>
            </a: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		Summer                    			Summer</a:t>
            </a:r>
            <a:endParaRPr lang="fr-FR" sz="1800" b="0" strike="noStrike" spc="-1">
              <a:latin typeface="Arial"/>
            </a:endParaRPr>
          </a:p>
        </p:txBody>
      </p:sp>
      <p:pic>
        <p:nvPicPr>
          <p:cNvPr id="205" name="Picture 2" descr="7 Places to Download High-Quality Summer Clip Art"/>
          <p:cNvPicPr/>
          <p:nvPr/>
        </p:nvPicPr>
        <p:blipFill>
          <a:blip r:embed="rId3" cstate="print"/>
          <a:stretch/>
        </p:blipFill>
        <p:spPr>
          <a:xfrm>
            <a:off x="1406880" y="6021360"/>
            <a:ext cx="450720" cy="431640"/>
          </a:xfrm>
          <a:prstGeom prst="rect">
            <a:avLst/>
          </a:prstGeom>
          <a:ln w="0">
            <a:noFill/>
          </a:ln>
        </p:spPr>
      </p:pic>
      <p:pic>
        <p:nvPicPr>
          <p:cNvPr id="206" name="Picture 2" descr="7 Places to Download High-Quality Summer Clip Art"/>
          <p:cNvPicPr/>
          <p:nvPr/>
        </p:nvPicPr>
        <p:blipFill>
          <a:blip r:embed="rId3" cstate="print"/>
          <a:stretch/>
        </p:blipFill>
        <p:spPr>
          <a:xfrm>
            <a:off x="4284000" y="6021360"/>
            <a:ext cx="450720" cy="431640"/>
          </a:xfrm>
          <a:prstGeom prst="rect">
            <a:avLst/>
          </a:prstGeom>
          <a:ln w="0">
            <a:noFill/>
          </a:ln>
        </p:spPr>
      </p:pic>
      <p:pic>
        <p:nvPicPr>
          <p:cNvPr id="207" name="Picture 2" descr="7 Places to Download High-Quality Summer Clip Art"/>
          <p:cNvPicPr/>
          <p:nvPr/>
        </p:nvPicPr>
        <p:blipFill>
          <a:blip r:embed="rId3" cstate="print"/>
          <a:stretch/>
        </p:blipFill>
        <p:spPr>
          <a:xfrm>
            <a:off x="7236360" y="5949360"/>
            <a:ext cx="450720" cy="4316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ZoneTexte 71"/>
          <p:cNvSpPr/>
          <p:nvPr/>
        </p:nvSpPr>
        <p:spPr>
          <a:xfrm>
            <a:off x="0" y="0"/>
            <a:ext cx="9143640" cy="3646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October			October		October			October</a:t>
            </a:r>
            <a:endParaRPr lang="fr-FR" sz="1800" b="0" strike="noStrike" spc="-1">
              <a:latin typeface="Arial"/>
            </a:endParaRPr>
          </a:p>
        </p:txBody>
      </p:sp>
      <p:graphicFrame>
        <p:nvGraphicFramePr>
          <p:cNvPr id="59" name="Tableau 111"/>
          <p:cNvGraphicFramePr/>
          <p:nvPr/>
        </p:nvGraphicFramePr>
        <p:xfrm>
          <a:off x="0" y="764640"/>
          <a:ext cx="9143640" cy="504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fr-FR" sz="1800" b="1" strike="noStrike" spc="-1" baseline="30000">
                          <a:solidFill>
                            <a:srgbClr val="000000"/>
                          </a:solidFill>
                          <a:latin typeface="Calibri"/>
                        </a:rPr>
                        <a:t>nd</a:t>
                      </a: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r>
                        <a:rPr lang="fr-FR" sz="1800" b="1" strike="noStrike" spc="-1" baseline="30000">
                          <a:solidFill>
                            <a:srgbClr val="000000"/>
                          </a:solidFill>
                          <a:latin typeface="Calibri"/>
                        </a:rPr>
                        <a:t>rd</a:t>
                      </a: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fr-FR" sz="1800" b="1" strike="noStrike" spc="-1" baseline="3000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0" name="Tableau 112"/>
          <p:cNvGraphicFramePr/>
          <p:nvPr/>
        </p:nvGraphicFramePr>
        <p:xfrm>
          <a:off x="0" y="404640"/>
          <a:ext cx="9143640" cy="360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1" name="Tableau 113"/>
          <p:cNvGraphicFramePr/>
          <p:nvPr/>
        </p:nvGraphicFramePr>
        <p:xfrm>
          <a:off x="0" y="1268640"/>
          <a:ext cx="9143640" cy="1368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1368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2" name="Tableau 119"/>
          <p:cNvGraphicFramePr/>
          <p:nvPr/>
        </p:nvGraphicFramePr>
        <p:xfrm>
          <a:off x="0" y="4121640"/>
          <a:ext cx="9143640" cy="504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3" name="Tableau 120"/>
          <p:cNvGraphicFramePr/>
          <p:nvPr/>
        </p:nvGraphicFramePr>
        <p:xfrm>
          <a:off x="0" y="3833640"/>
          <a:ext cx="9143640" cy="33528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315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4" name="Tableau 121"/>
          <p:cNvGraphicFramePr/>
          <p:nvPr/>
        </p:nvGraphicFramePr>
        <p:xfrm>
          <a:off x="0" y="4653000"/>
          <a:ext cx="9143640" cy="1368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1368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65" name="ZoneTexte 125"/>
          <p:cNvSpPr/>
          <p:nvPr/>
        </p:nvSpPr>
        <p:spPr>
          <a:xfrm>
            <a:off x="0" y="2637000"/>
            <a:ext cx="9143640" cy="364680"/>
          </a:xfrm>
          <a:prstGeom prst="rect">
            <a:avLst/>
          </a:prstGeom>
          <a:solidFill>
            <a:srgbClr val="CC99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Calibri"/>
              </a:rPr>
              <a:t>Autumn</a:t>
            </a: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			Fall		Autumn			Fall</a:t>
            </a:r>
            <a:endParaRPr lang="fr-FR" sz="1800" b="0" strike="noStrike" spc="-1">
              <a:latin typeface="Arial"/>
            </a:endParaRPr>
          </a:p>
        </p:txBody>
      </p:sp>
      <p:pic>
        <p:nvPicPr>
          <p:cNvPr id="66" name="Picture 4" descr="Singing Cute Autumn Fruit Clip Art Free PNG Image｜Illustoon"/>
          <p:cNvPicPr/>
          <p:nvPr/>
        </p:nvPicPr>
        <p:blipFill>
          <a:blip r:embed="rId2" cstate="print"/>
          <a:stretch/>
        </p:blipFill>
        <p:spPr>
          <a:xfrm>
            <a:off x="3852000" y="2565000"/>
            <a:ext cx="503640" cy="503640"/>
          </a:xfrm>
          <a:prstGeom prst="rect">
            <a:avLst/>
          </a:prstGeom>
          <a:ln w="0">
            <a:noFill/>
          </a:ln>
        </p:spPr>
      </p:pic>
      <p:pic>
        <p:nvPicPr>
          <p:cNvPr id="67" name="Picture 4" descr="Singing Cute Autumn Fruit Clip Art Free PNG Image｜Illustoon"/>
          <p:cNvPicPr/>
          <p:nvPr/>
        </p:nvPicPr>
        <p:blipFill>
          <a:blip r:embed="rId2" cstate="print"/>
          <a:stretch/>
        </p:blipFill>
        <p:spPr>
          <a:xfrm>
            <a:off x="1259640" y="2493000"/>
            <a:ext cx="503640" cy="503640"/>
          </a:xfrm>
          <a:prstGeom prst="rect">
            <a:avLst/>
          </a:prstGeom>
          <a:ln w="0">
            <a:noFill/>
          </a:ln>
        </p:spPr>
      </p:pic>
      <p:pic>
        <p:nvPicPr>
          <p:cNvPr id="68" name="Picture 4" descr="Singing Cute Autumn Fruit Clip Art Free PNG Image｜Illustoon"/>
          <p:cNvPicPr/>
          <p:nvPr/>
        </p:nvPicPr>
        <p:blipFill>
          <a:blip r:embed="rId2" cstate="print"/>
          <a:stretch/>
        </p:blipFill>
        <p:spPr>
          <a:xfrm>
            <a:off x="6372360" y="2565000"/>
            <a:ext cx="503640" cy="503640"/>
          </a:xfrm>
          <a:prstGeom prst="rect">
            <a:avLst/>
          </a:prstGeom>
          <a:ln w="0">
            <a:noFill/>
          </a:ln>
        </p:spPr>
      </p:pic>
      <p:pic>
        <p:nvPicPr>
          <p:cNvPr id="69" name="Picture 4" descr="Singing Cute Autumn Fruit Clip Art Free PNG Image｜Illustoon"/>
          <p:cNvPicPr/>
          <p:nvPr/>
        </p:nvPicPr>
        <p:blipFill>
          <a:blip r:embed="rId2" cstate="print"/>
          <a:stretch/>
        </p:blipFill>
        <p:spPr>
          <a:xfrm>
            <a:off x="8640000" y="2565000"/>
            <a:ext cx="503640" cy="503640"/>
          </a:xfrm>
          <a:prstGeom prst="rect">
            <a:avLst/>
          </a:prstGeom>
          <a:ln w="0">
            <a:noFill/>
          </a:ln>
        </p:spPr>
      </p:pic>
      <p:sp>
        <p:nvSpPr>
          <p:cNvPr id="70" name="ZoneTexte 20"/>
          <p:cNvSpPr/>
          <p:nvPr/>
        </p:nvSpPr>
        <p:spPr>
          <a:xfrm>
            <a:off x="0" y="3429000"/>
            <a:ext cx="8028000" cy="3646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October			October		October		October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71" name="ZoneTexte 21"/>
          <p:cNvSpPr/>
          <p:nvPr/>
        </p:nvSpPr>
        <p:spPr>
          <a:xfrm>
            <a:off x="0" y="6021360"/>
            <a:ext cx="9143640" cy="364680"/>
          </a:xfrm>
          <a:prstGeom prst="rect">
            <a:avLst/>
          </a:prstGeom>
          <a:solidFill>
            <a:srgbClr val="CC99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Calibri"/>
              </a:rPr>
              <a:t>Autumn</a:t>
            </a: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			Fall		Autumn			Fall</a:t>
            </a:r>
            <a:endParaRPr lang="fr-FR" sz="1800" b="0" strike="noStrike" spc="-1">
              <a:latin typeface="Arial"/>
            </a:endParaRPr>
          </a:p>
        </p:txBody>
      </p:sp>
      <p:pic>
        <p:nvPicPr>
          <p:cNvPr id="72" name="Picture 4" descr="Singing Cute Autumn Fruit Clip Art Free PNG Image｜Illustoon"/>
          <p:cNvPicPr/>
          <p:nvPr/>
        </p:nvPicPr>
        <p:blipFill>
          <a:blip r:embed="rId2" cstate="print"/>
          <a:stretch/>
        </p:blipFill>
        <p:spPr>
          <a:xfrm>
            <a:off x="3852000" y="5949360"/>
            <a:ext cx="503640" cy="503640"/>
          </a:xfrm>
          <a:prstGeom prst="rect">
            <a:avLst/>
          </a:prstGeom>
          <a:ln w="0">
            <a:noFill/>
          </a:ln>
        </p:spPr>
      </p:pic>
      <p:pic>
        <p:nvPicPr>
          <p:cNvPr id="73" name="Picture 4" descr="Singing Cute Autumn Fruit Clip Art Free PNG Image｜Illustoon"/>
          <p:cNvPicPr/>
          <p:nvPr/>
        </p:nvPicPr>
        <p:blipFill>
          <a:blip r:embed="rId2" cstate="print"/>
          <a:stretch/>
        </p:blipFill>
        <p:spPr>
          <a:xfrm>
            <a:off x="1259640" y="5877360"/>
            <a:ext cx="503640" cy="503640"/>
          </a:xfrm>
          <a:prstGeom prst="rect">
            <a:avLst/>
          </a:prstGeom>
          <a:ln w="0">
            <a:noFill/>
          </a:ln>
        </p:spPr>
      </p:pic>
      <p:pic>
        <p:nvPicPr>
          <p:cNvPr id="74" name="Picture 4" descr="Singing Cute Autumn Fruit Clip Art Free PNG Image｜Illustoon"/>
          <p:cNvPicPr/>
          <p:nvPr/>
        </p:nvPicPr>
        <p:blipFill>
          <a:blip r:embed="rId2" cstate="print"/>
          <a:stretch/>
        </p:blipFill>
        <p:spPr>
          <a:xfrm>
            <a:off x="6372360" y="5949360"/>
            <a:ext cx="503640" cy="503640"/>
          </a:xfrm>
          <a:prstGeom prst="rect">
            <a:avLst/>
          </a:prstGeom>
          <a:ln w="0">
            <a:noFill/>
          </a:ln>
        </p:spPr>
      </p:pic>
      <p:pic>
        <p:nvPicPr>
          <p:cNvPr id="75" name="Picture 4" descr="Singing Cute Autumn Fruit Clip Art Free PNG Image｜Illustoon"/>
          <p:cNvPicPr/>
          <p:nvPr/>
        </p:nvPicPr>
        <p:blipFill>
          <a:blip r:embed="rId2" cstate="print"/>
          <a:stretch/>
        </p:blipFill>
        <p:spPr>
          <a:xfrm>
            <a:off x="8640000" y="5949360"/>
            <a:ext cx="503640" cy="503640"/>
          </a:xfrm>
          <a:prstGeom prst="rect">
            <a:avLst/>
          </a:prstGeom>
          <a:ln w="0">
            <a:noFill/>
          </a:ln>
        </p:spPr>
      </p:pic>
      <p:sp>
        <p:nvSpPr>
          <p:cNvPr id="76" name="ZoneTexte 26"/>
          <p:cNvSpPr/>
          <p:nvPr/>
        </p:nvSpPr>
        <p:spPr>
          <a:xfrm>
            <a:off x="8028360" y="3429000"/>
            <a:ext cx="1115280" cy="3646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    Nov</a:t>
            </a:r>
            <a:endParaRPr lang="fr-FR" sz="1800" b="0" strike="noStrike" spc="-1">
              <a:latin typeface="Arial"/>
            </a:endParaRPr>
          </a:p>
        </p:txBody>
      </p:sp>
      <p:pic>
        <p:nvPicPr>
          <p:cNvPr id="77" name="Picture 2" descr="Halloween — Wikipédia"/>
          <p:cNvPicPr/>
          <p:nvPr/>
        </p:nvPicPr>
        <p:blipFill>
          <a:blip r:embed="rId3" cstate="print"/>
          <a:stretch/>
        </p:blipFill>
        <p:spPr>
          <a:xfrm>
            <a:off x="7308360" y="4365000"/>
            <a:ext cx="758880" cy="4636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" name="Tableau 111"/>
          <p:cNvGraphicFramePr/>
          <p:nvPr/>
        </p:nvGraphicFramePr>
        <p:xfrm>
          <a:off x="0" y="764640"/>
          <a:ext cx="9143640" cy="504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9" name="Tableau 112"/>
          <p:cNvGraphicFramePr/>
          <p:nvPr/>
        </p:nvGraphicFramePr>
        <p:xfrm>
          <a:off x="0" y="404640"/>
          <a:ext cx="9143640" cy="360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7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0" name="Tableau 113"/>
          <p:cNvGraphicFramePr/>
          <p:nvPr/>
        </p:nvGraphicFramePr>
        <p:xfrm>
          <a:off x="0" y="1268640"/>
          <a:ext cx="9143640" cy="1368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1368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1" name="Tableau 119"/>
          <p:cNvGraphicFramePr/>
          <p:nvPr/>
        </p:nvGraphicFramePr>
        <p:xfrm>
          <a:off x="0" y="4121640"/>
          <a:ext cx="9143640" cy="504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2" name="Tableau 120"/>
          <p:cNvGraphicFramePr/>
          <p:nvPr/>
        </p:nvGraphicFramePr>
        <p:xfrm>
          <a:off x="0" y="3833640"/>
          <a:ext cx="9143640" cy="33528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315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3" name="Tableau 121"/>
          <p:cNvGraphicFramePr/>
          <p:nvPr/>
        </p:nvGraphicFramePr>
        <p:xfrm>
          <a:off x="0" y="4653000"/>
          <a:ext cx="9143640" cy="1368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1368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</a:tr>
            </a:tbl>
          </a:graphicData>
        </a:graphic>
      </p:graphicFrame>
      <p:sp>
        <p:nvSpPr>
          <p:cNvPr id="84" name="ZoneTexte 125"/>
          <p:cNvSpPr/>
          <p:nvPr/>
        </p:nvSpPr>
        <p:spPr>
          <a:xfrm>
            <a:off x="0" y="2637000"/>
            <a:ext cx="9143640" cy="364680"/>
          </a:xfrm>
          <a:prstGeom prst="rect">
            <a:avLst/>
          </a:prstGeom>
          <a:solidFill>
            <a:srgbClr val="CC99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Calibri"/>
              </a:rPr>
              <a:t>Autumn</a:t>
            </a: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			Fall		Autumn			Fall</a:t>
            </a:r>
            <a:endParaRPr lang="fr-FR" sz="1800" b="0" strike="noStrike" spc="-1">
              <a:latin typeface="Arial"/>
            </a:endParaRPr>
          </a:p>
        </p:txBody>
      </p:sp>
      <p:pic>
        <p:nvPicPr>
          <p:cNvPr id="85" name="Picture 4" descr="Singing Cute Autumn Fruit Clip Art Free PNG Image｜Illustoon"/>
          <p:cNvPicPr/>
          <p:nvPr/>
        </p:nvPicPr>
        <p:blipFill>
          <a:blip r:embed="rId2" cstate="print"/>
          <a:stretch/>
        </p:blipFill>
        <p:spPr>
          <a:xfrm>
            <a:off x="3852000" y="2565000"/>
            <a:ext cx="503640" cy="503640"/>
          </a:xfrm>
          <a:prstGeom prst="rect">
            <a:avLst/>
          </a:prstGeom>
          <a:ln w="0">
            <a:noFill/>
          </a:ln>
        </p:spPr>
      </p:pic>
      <p:pic>
        <p:nvPicPr>
          <p:cNvPr id="86" name="Picture 4" descr="Singing Cute Autumn Fruit Clip Art Free PNG Image｜Illustoon"/>
          <p:cNvPicPr/>
          <p:nvPr/>
        </p:nvPicPr>
        <p:blipFill>
          <a:blip r:embed="rId2" cstate="print"/>
          <a:stretch/>
        </p:blipFill>
        <p:spPr>
          <a:xfrm>
            <a:off x="1259640" y="2493000"/>
            <a:ext cx="503640" cy="503640"/>
          </a:xfrm>
          <a:prstGeom prst="rect">
            <a:avLst/>
          </a:prstGeom>
          <a:ln w="0">
            <a:noFill/>
          </a:ln>
        </p:spPr>
      </p:pic>
      <p:pic>
        <p:nvPicPr>
          <p:cNvPr id="87" name="Picture 4" descr="Singing Cute Autumn Fruit Clip Art Free PNG Image｜Illustoon"/>
          <p:cNvPicPr/>
          <p:nvPr/>
        </p:nvPicPr>
        <p:blipFill>
          <a:blip r:embed="rId2" cstate="print"/>
          <a:stretch/>
        </p:blipFill>
        <p:spPr>
          <a:xfrm>
            <a:off x="6372360" y="2565000"/>
            <a:ext cx="503640" cy="503640"/>
          </a:xfrm>
          <a:prstGeom prst="rect">
            <a:avLst/>
          </a:prstGeom>
          <a:ln w="0">
            <a:noFill/>
          </a:ln>
        </p:spPr>
      </p:pic>
      <p:pic>
        <p:nvPicPr>
          <p:cNvPr id="88" name="Picture 4" descr="Singing Cute Autumn Fruit Clip Art Free PNG Image｜Illustoon"/>
          <p:cNvPicPr/>
          <p:nvPr/>
        </p:nvPicPr>
        <p:blipFill>
          <a:blip r:embed="rId2" cstate="print"/>
          <a:stretch/>
        </p:blipFill>
        <p:spPr>
          <a:xfrm>
            <a:off x="8640000" y="2565000"/>
            <a:ext cx="503640" cy="503640"/>
          </a:xfrm>
          <a:prstGeom prst="rect">
            <a:avLst/>
          </a:prstGeom>
          <a:ln w="0">
            <a:noFill/>
          </a:ln>
        </p:spPr>
      </p:pic>
      <p:sp>
        <p:nvSpPr>
          <p:cNvPr id="89" name="ZoneTexte 21"/>
          <p:cNvSpPr/>
          <p:nvPr/>
        </p:nvSpPr>
        <p:spPr>
          <a:xfrm>
            <a:off x="0" y="6021360"/>
            <a:ext cx="9143640" cy="364680"/>
          </a:xfrm>
          <a:prstGeom prst="rect">
            <a:avLst/>
          </a:prstGeom>
          <a:solidFill>
            <a:srgbClr val="CC99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Calibri"/>
              </a:rPr>
              <a:t>Autumn</a:t>
            </a: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			Fall		Autumn			Fall</a:t>
            </a:r>
            <a:endParaRPr lang="fr-FR" sz="1800" b="0" strike="noStrike" spc="-1">
              <a:latin typeface="Arial"/>
            </a:endParaRPr>
          </a:p>
        </p:txBody>
      </p:sp>
      <p:pic>
        <p:nvPicPr>
          <p:cNvPr id="90" name="Picture 4" descr="Singing Cute Autumn Fruit Clip Art Free PNG Image｜Illustoon"/>
          <p:cNvPicPr/>
          <p:nvPr/>
        </p:nvPicPr>
        <p:blipFill>
          <a:blip r:embed="rId2" cstate="print"/>
          <a:stretch/>
        </p:blipFill>
        <p:spPr>
          <a:xfrm>
            <a:off x="3852000" y="5949360"/>
            <a:ext cx="503640" cy="503640"/>
          </a:xfrm>
          <a:prstGeom prst="rect">
            <a:avLst/>
          </a:prstGeom>
          <a:ln w="0">
            <a:noFill/>
          </a:ln>
        </p:spPr>
      </p:pic>
      <p:pic>
        <p:nvPicPr>
          <p:cNvPr id="91" name="Picture 4" descr="Singing Cute Autumn Fruit Clip Art Free PNG Image｜Illustoon"/>
          <p:cNvPicPr/>
          <p:nvPr/>
        </p:nvPicPr>
        <p:blipFill>
          <a:blip r:embed="rId2" cstate="print"/>
          <a:stretch/>
        </p:blipFill>
        <p:spPr>
          <a:xfrm>
            <a:off x="1259640" y="5877360"/>
            <a:ext cx="503640" cy="503640"/>
          </a:xfrm>
          <a:prstGeom prst="rect">
            <a:avLst/>
          </a:prstGeom>
          <a:ln w="0">
            <a:noFill/>
          </a:ln>
        </p:spPr>
      </p:pic>
      <p:pic>
        <p:nvPicPr>
          <p:cNvPr id="92" name="Picture 4" descr="Singing Cute Autumn Fruit Clip Art Free PNG Image｜Illustoon"/>
          <p:cNvPicPr/>
          <p:nvPr/>
        </p:nvPicPr>
        <p:blipFill>
          <a:blip r:embed="rId2" cstate="print"/>
          <a:stretch/>
        </p:blipFill>
        <p:spPr>
          <a:xfrm>
            <a:off x="6372360" y="5949360"/>
            <a:ext cx="503640" cy="503640"/>
          </a:xfrm>
          <a:prstGeom prst="rect">
            <a:avLst/>
          </a:prstGeom>
          <a:ln w="0">
            <a:noFill/>
          </a:ln>
        </p:spPr>
      </p:pic>
      <p:pic>
        <p:nvPicPr>
          <p:cNvPr id="93" name="Picture 4" descr="Singing Cute Autumn Fruit Clip Art Free PNG Image｜Illustoon"/>
          <p:cNvPicPr/>
          <p:nvPr/>
        </p:nvPicPr>
        <p:blipFill>
          <a:blip r:embed="rId2" cstate="print"/>
          <a:stretch/>
        </p:blipFill>
        <p:spPr>
          <a:xfrm>
            <a:off x="8640000" y="5949360"/>
            <a:ext cx="503640" cy="503640"/>
          </a:xfrm>
          <a:prstGeom prst="rect">
            <a:avLst/>
          </a:prstGeom>
          <a:ln w="0">
            <a:noFill/>
          </a:ln>
        </p:spPr>
      </p:pic>
      <p:sp>
        <p:nvSpPr>
          <p:cNvPr id="94" name="ZoneTexte 26"/>
          <p:cNvSpPr/>
          <p:nvPr/>
        </p:nvSpPr>
        <p:spPr>
          <a:xfrm>
            <a:off x="6876360" y="3429000"/>
            <a:ext cx="2267280" cy="364680"/>
          </a:xfrm>
          <a:prstGeom prst="rect">
            <a:avLst/>
          </a:prstGeom>
          <a:solidFill>
            <a:srgbClr val="33CCC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    December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95" name="ZoneTexte 27"/>
          <p:cNvSpPr/>
          <p:nvPr/>
        </p:nvSpPr>
        <p:spPr>
          <a:xfrm>
            <a:off x="0" y="0"/>
            <a:ext cx="9143640" cy="3646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    November		November		November		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96" name="ZoneTexte 28"/>
          <p:cNvSpPr/>
          <p:nvPr/>
        </p:nvSpPr>
        <p:spPr>
          <a:xfrm>
            <a:off x="0" y="3429000"/>
            <a:ext cx="6876000" cy="3646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    November		November	       November  	</a:t>
            </a: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" name="Tableau 111"/>
          <p:cNvGraphicFramePr/>
          <p:nvPr/>
        </p:nvGraphicFramePr>
        <p:xfrm>
          <a:off x="0" y="764640"/>
          <a:ext cx="9143640" cy="504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8" name="Tableau 112"/>
          <p:cNvGraphicFramePr/>
          <p:nvPr/>
        </p:nvGraphicFramePr>
        <p:xfrm>
          <a:off x="0" y="404640"/>
          <a:ext cx="9143640" cy="360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9" name="Tableau 113"/>
          <p:cNvGraphicFramePr/>
          <p:nvPr/>
        </p:nvGraphicFramePr>
        <p:xfrm>
          <a:off x="0" y="1268640"/>
          <a:ext cx="9143640" cy="1368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1368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0" name="Tableau 119"/>
          <p:cNvGraphicFramePr/>
          <p:nvPr/>
        </p:nvGraphicFramePr>
        <p:xfrm>
          <a:off x="0" y="4121640"/>
          <a:ext cx="9143640" cy="504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1" name="Tableau 120"/>
          <p:cNvGraphicFramePr/>
          <p:nvPr/>
        </p:nvGraphicFramePr>
        <p:xfrm>
          <a:off x="0" y="3833640"/>
          <a:ext cx="9143640" cy="33528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315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7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2" name="Tableau 121"/>
          <p:cNvGraphicFramePr/>
          <p:nvPr/>
        </p:nvGraphicFramePr>
        <p:xfrm>
          <a:off x="0" y="4653000"/>
          <a:ext cx="9143640" cy="1368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1368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103" name="ZoneTexte 21"/>
          <p:cNvSpPr/>
          <p:nvPr/>
        </p:nvSpPr>
        <p:spPr>
          <a:xfrm>
            <a:off x="0" y="6021360"/>
            <a:ext cx="9143640" cy="364680"/>
          </a:xfrm>
          <a:prstGeom prst="rect">
            <a:avLst/>
          </a:prstGeom>
          <a:solidFill>
            <a:srgbClr val="69D8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Calibri"/>
              </a:rPr>
              <a:t>Winter</a:t>
            </a: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			          Winter		Winter		Winter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04" name="ZoneTexte 20"/>
          <p:cNvSpPr/>
          <p:nvPr/>
        </p:nvSpPr>
        <p:spPr>
          <a:xfrm>
            <a:off x="0" y="0"/>
            <a:ext cx="9143640" cy="364680"/>
          </a:xfrm>
          <a:prstGeom prst="rect">
            <a:avLst/>
          </a:prstGeom>
          <a:solidFill>
            <a:srgbClr val="33CCC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    December		December		December		Dec</a:t>
            </a:r>
            <a:endParaRPr lang="fr-FR" sz="1800" b="0" strike="noStrike" spc="-1">
              <a:latin typeface="Arial"/>
            </a:endParaRPr>
          </a:p>
        </p:txBody>
      </p:sp>
      <p:pic>
        <p:nvPicPr>
          <p:cNvPr id="105" name="Picture 2" descr="Frost and Snow: 20 Packs of Free Winter Clipart and Icons - blog.icons8.com"/>
          <p:cNvPicPr/>
          <p:nvPr/>
        </p:nvPicPr>
        <p:blipFill>
          <a:blip r:embed="rId2" cstate="print"/>
          <a:srcRect l="35033" t="59702" r="36394" b="22735"/>
          <a:stretch/>
        </p:blipFill>
        <p:spPr>
          <a:xfrm>
            <a:off x="936360" y="5991480"/>
            <a:ext cx="1223640" cy="394560"/>
          </a:xfrm>
          <a:prstGeom prst="rect">
            <a:avLst/>
          </a:prstGeom>
          <a:ln w="0">
            <a:noFill/>
          </a:ln>
        </p:spPr>
      </p:pic>
      <p:pic>
        <p:nvPicPr>
          <p:cNvPr id="106" name="Picture 2" descr="Frost and Snow: 20 Packs of Free Winter Clipart and Icons - blog.icons8.com"/>
          <p:cNvPicPr/>
          <p:nvPr/>
        </p:nvPicPr>
        <p:blipFill>
          <a:blip r:embed="rId2" cstate="print"/>
          <a:srcRect l="35033" t="59702" r="36394" b="22735"/>
          <a:stretch/>
        </p:blipFill>
        <p:spPr>
          <a:xfrm>
            <a:off x="7020000" y="6020640"/>
            <a:ext cx="1223640" cy="394560"/>
          </a:xfrm>
          <a:prstGeom prst="rect">
            <a:avLst/>
          </a:prstGeom>
          <a:ln w="0">
            <a:noFill/>
          </a:ln>
        </p:spPr>
      </p:pic>
      <p:sp>
        <p:nvSpPr>
          <p:cNvPr id="107" name="ZoneTexte 33"/>
          <p:cNvSpPr/>
          <p:nvPr/>
        </p:nvSpPr>
        <p:spPr>
          <a:xfrm>
            <a:off x="0" y="2637000"/>
            <a:ext cx="9143640" cy="364680"/>
          </a:xfrm>
          <a:prstGeom prst="rect">
            <a:avLst/>
          </a:prstGeom>
          <a:solidFill>
            <a:srgbClr val="CC99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Calibri"/>
              </a:rPr>
              <a:t>Autumn</a:t>
            </a: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			Fall		Autumn			Fall</a:t>
            </a:r>
            <a:endParaRPr lang="fr-FR" sz="1800" b="0" strike="noStrike" spc="-1">
              <a:latin typeface="Arial"/>
            </a:endParaRPr>
          </a:p>
        </p:txBody>
      </p:sp>
      <p:pic>
        <p:nvPicPr>
          <p:cNvPr id="108" name="Picture 4" descr="Singing Cute Autumn Fruit Clip Art Free PNG Image｜Illustoon"/>
          <p:cNvPicPr/>
          <p:nvPr/>
        </p:nvPicPr>
        <p:blipFill>
          <a:blip r:embed="rId3" cstate="print"/>
          <a:stretch/>
        </p:blipFill>
        <p:spPr>
          <a:xfrm>
            <a:off x="3852000" y="2565000"/>
            <a:ext cx="503640" cy="503640"/>
          </a:xfrm>
          <a:prstGeom prst="rect">
            <a:avLst/>
          </a:prstGeom>
          <a:ln w="0">
            <a:noFill/>
          </a:ln>
        </p:spPr>
      </p:pic>
      <p:pic>
        <p:nvPicPr>
          <p:cNvPr id="109" name="Picture 4" descr="Singing Cute Autumn Fruit Clip Art Free PNG Image｜Illustoon"/>
          <p:cNvPicPr/>
          <p:nvPr/>
        </p:nvPicPr>
        <p:blipFill>
          <a:blip r:embed="rId3" cstate="print"/>
          <a:stretch/>
        </p:blipFill>
        <p:spPr>
          <a:xfrm>
            <a:off x="1259640" y="2493000"/>
            <a:ext cx="503640" cy="503640"/>
          </a:xfrm>
          <a:prstGeom prst="rect">
            <a:avLst/>
          </a:prstGeom>
          <a:ln w="0">
            <a:noFill/>
          </a:ln>
        </p:spPr>
      </p:pic>
      <p:pic>
        <p:nvPicPr>
          <p:cNvPr id="110" name="Picture 4" descr="Singing Cute Autumn Fruit Clip Art Free PNG Image｜Illustoon"/>
          <p:cNvPicPr/>
          <p:nvPr/>
        </p:nvPicPr>
        <p:blipFill>
          <a:blip r:embed="rId3" cstate="print"/>
          <a:stretch/>
        </p:blipFill>
        <p:spPr>
          <a:xfrm>
            <a:off x="6372360" y="2565000"/>
            <a:ext cx="503640" cy="503640"/>
          </a:xfrm>
          <a:prstGeom prst="rect">
            <a:avLst/>
          </a:prstGeom>
          <a:ln w="0">
            <a:noFill/>
          </a:ln>
        </p:spPr>
      </p:pic>
      <p:pic>
        <p:nvPicPr>
          <p:cNvPr id="111" name="Picture 4" descr="Singing Cute Autumn Fruit Clip Art Free PNG Image｜Illustoon"/>
          <p:cNvPicPr/>
          <p:nvPr/>
        </p:nvPicPr>
        <p:blipFill>
          <a:blip r:embed="rId3" cstate="print"/>
          <a:stretch/>
        </p:blipFill>
        <p:spPr>
          <a:xfrm>
            <a:off x="8640000" y="2565000"/>
            <a:ext cx="503640" cy="503640"/>
          </a:xfrm>
          <a:prstGeom prst="rect">
            <a:avLst/>
          </a:prstGeom>
          <a:ln w="0">
            <a:noFill/>
          </a:ln>
        </p:spPr>
      </p:pic>
      <p:sp>
        <p:nvSpPr>
          <p:cNvPr id="112" name="ZoneTexte 38"/>
          <p:cNvSpPr/>
          <p:nvPr/>
        </p:nvSpPr>
        <p:spPr>
          <a:xfrm>
            <a:off x="0" y="3429000"/>
            <a:ext cx="6300000" cy="364680"/>
          </a:xfrm>
          <a:prstGeom prst="rect">
            <a:avLst/>
          </a:prstGeom>
          <a:solidFill>
            <a:srgbClr val="33CCC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    December		December 	December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13" name="ZoneTexte 39"/>
          <p:cNvSpPr/>
          <p:nvPr/>
        </p:nvSpPr>
        <p:spPr>
          <a:xfrm>
            <a:off x="6300360" y="3429000"/>
            <a:ext cx="2843280" cy="364680"/>
          </a:xfrm>
          <a:prstGeom prst="rect">
            <a:avLst/>
          </a:prstGeom>
          <a:solidFill>
            <a:srgbClr val="CCFF3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        January</a:t>
            </a: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4" name="Tableau 111"/>
          <p:cNvGraphicFramePr/>
          <p:nvPr/>
        </p:nvGraphicFramePr>
        <p:xfrm>
          <a:off x="0" y="764640"/>
          <a:ext cx="9143640" cy="504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5" name="Tableau 112"/>
          <p:cNvGraphicFramePr/>
          <p:nvPr/>
        </p:nvGraphicFramePr>
        <p:xfrm>
          <a:off x="0" y="404640"/>
          <a:ext cx="9143640" cy="360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7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6" name="Tableau 113"/>
          <p:cNvGraphicFramePr/>
          <p:nvPr/>
        </p:nvGraphicFramePr>
        <p:xfrm>
          <a:off x="0" y="1268640"/>
          <a:ext cx="9143640" cy="1368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1368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7" name="Tableau 119"/>
          <p:cNvGraphicFramePr/>
          <p:nvPr/>
        </p:nvGraphicFramePr>
        <p:xfrm>
          <a:off x="0" y="4121640"/>
          <a:ext cx="9143640" cy="504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8" name="Tableau 120"/>
          <p:cNvGraphicFramePr/>
          <p:nvPr/>
        </p:nvGraphicFramePr>
        <p:xfrm>
          <a:off x="0" y="3833640"/>
          <a:ext cx="9143640" cy="33528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315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9" name="Tableau 121"/>
          <p:cNvGraphicFramePr/>
          <p:nvPr/>
        </p:nvGraphicFramePr>
        <p:xfrm>
          <a:off x="0" y="4653000"/>
          <a:ext cx="9143640" cy="1368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1368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20" name="ZoneTexte 21"/>
          <p:cNvSpPr/>
          <p:nvPr/>
        </p:nvSpPr>
        <p:spPr>
          <a:xfrm>
            <a:off x="0" y="6021360"/>
            <a:ext cx="9143640" cy="364680"/>
          </a:xfrm>
          <a:prstGeom prst="rect">
            <a:avLst/>
          </a:prstGeom>
          <a:solidFill>
            <a:srgbClr val="69D8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Calibri"/>
              </a:rPr>
              <a:t>Winter</a:t>
            </a: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			          Winter		Winter		Winter</a:t>
            </a:r>
            <a:endParaRPr lang="fr-FR" sz="1800" b="0" strike="noStrike" spc="-1">
              <a:latin typeface="Arial"/>
            </a:endParaRPr>
          </a:p>
        </p:txBody>
      </p:sp>
      <p:pic>
        <p:nvPicPr>
          <p:cNvPr id="121" name="Picture 2" descr="Frost and Snow: 20 Packs of Free Winter Clipart and Icons - blog.icons8.com"/>
          <p:cNvPicPr/>
          <p:nvPr/>
        </p:nvPicPr>
        <p:blipFill>
          <a:blip r:embed="rId2" cstate="print"/>
          <a:srcRect l="35033" t="59702" r="36394" b="22735"/>
          <a:stretch/>
        </p:blipFill>
        <p:spPr>
          <a:xfrm>
            <a:off x="936360" y="5991480"/>
            <a:ext cx="1223640" cy="394560"/>
          </a:xfrm>
          <a:prstGeom prst="rect">
            <a:avLst/>
          </a:prstGeom>
          <a:ln w="0">
            <a:noFill/>
          </a:ln>
        </p:spPr>
      </p:pic>
      <p:pic>
        <p:nvPicPr>
          <p:cNvPr id="122" name="Picture 2" descr="Frost and Snow: 20 Packs of Free Winter Clipart and Icons - blog.icons8.com"/>
          <p:cNvPicPr/>
          <p:nvPr/>
        </p:nvPicPr>
        <p:blipFill>
          <a:blip r:embed="rId2" cstate="print"/>
          <a:srcRect l="35033" t="59702" r="36394" b="22735"/>
          <a:stretch/>
        </p:blipFill>
        <p:spPr>
          <a:xfrm>
            <a:off x="7056360" y="5991480"/>
            <a:ext cx="1223640" cy="394560"/>
          </a:xfrm>
          <a:prstGeom prst="rect">
            <a:avLst/>
          </a:prstGeom>
          <a:ln w="0">
            <a:noFill/>
          </a:ln>
        </p:spPr>
      </p:pic>
      <p:sp>
        <p:nvSpPr>
          <p:cNvPr id="123" name="ZoneTexte 39"/>
          <p:cNvSpPr/>
          <p:nvPr/>
        </p:nvSpPr>
        <p:spPr>
          <a:xfrm>
            <a:off x="6300360" y="3429000"/>
            <a:ext cx="2843280" cy="364680"/>
          </a:xfrm>
          <a:prstGeom prst="rect">
            <a:avLst/>
          </a:prstGeom>
          <a:solidFill>
            <a:srgbClr val="FFA54B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        February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24" name="ZoneTexte 18"/>
          <p:cNvSpPr/>
          <p:nvPr/>
        </p:nvSpPr>
        <p:spPr>
          <a:xfrm>
            <a:off x="0" y="0"/>
            <a:ext cx="9143640" cy="364680"/>
          </a:xfrm>
          <a:prstGeom prst="rect">
            <a:avLst/>
          </a:prstGeom>
          <a:solidFill>
            <a:srgbClr val="CCFF3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        January		January		January		January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25" name="ZoneTexte 19"/>
          <p:cNvSpPr/>
          <p:nvPr/>
        </p:nvSpPr>
        <p:spPr>
          <a:xfrm>
            <a:off x="0" y="3429000"/>
            <a:ext cx="6300000" cy="364680"/>
          </a:xfrm>
          <a:prstGeom prst="rect">
            <a:avLst/>
          </a:prstGeom>
          <a:solidFill>
            <a:srgbClr val="CCFF3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        January		January		January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26" name="ZoneTexte 22"/>
          <p:cNvSpPr/>
          <p:nvPr/>
        </p:nvSpPr>
        <p:spPr>
          <a:xfrm>
            <a:off x="0" y="2637000"/>
            <a:ext cx="9143640" cy="364680"/>
          </a:xfrm>
          <a:prstGeom prst="rect">
            <a:avLst/>
          </a:prstGeom>
          <a:solidFill>
            <a:srgbClr val="69D8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Calibri"/>
              </a:rPr>
              <a:t>Winter</a:t>
            </a: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			Winter		Winter		Winter</a:t>
            </a:r>
            <a:endParaRPr lang="fr-FR" sz="1800" b="0" strike="noStrike" spc="-1">
              <a:latin typeface="Arial"/>
            </a:endParaRPr>
          </a:p>
        </p:txBody>
      </p:sp>
      <p:pic>
        <p:nvPicPr>
          <p:cNvPr id="127" name="Picture 2" descr="Frost and Snow: 20 Packs of Free Winter Clipart and Icons - blog.icons8.com"/>
          <p:cNvPicPr/>
          <p:nvPr/>
        </p:nvPicPr>
        <p:blipFill>
          <a:blip r:embed="rId2" cstate="print"/>
          <a:srcRect l="35033" t="59702" r="36394" b="22735"/>
          <a:stretch/>
        </p:blipFill>
        <p:spPr>
          <a:xfrm>
            <a:off x="1187640" y="2709000"/>
            <a:ext cx="1223640" cy="394560"/>
          </a:xfrm>
          <a:prstGeom prst="rect">
            <a:avLst/>
          </a:prstGeom>
          <a:ln w="0">
            <a:noFill/>
          </a:ln>
        </p:spPr>
      </p:pic>
      <p:pic>
        <p:nvPicPr>
          <p:cNvPr id="128" name="Picture 2" descr="Frost and Snow: 20 Packs of Free Winter Clipart and Icons - blog.icons8.com"/>
          <p:cNvPicPr/>
          <p:nvPr/>
        </p:nvPicPr>
        <p:blipFill>
          <a:blip r:embed="rId2" cstate="print"/>
          <a:srcRect l="35033" t="59702" r="36394" b="22735"/>
          <a:stretch/>
        </p:blipFill>
        <p:spPr>
          <a:xfrm>
            <a:off x="7596360" y="2709000"/>
            <a:ext cx="1223640" cy="3945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" name="Tableau 111"/>
          <p:cNvGraphicFramePr/>
          <p:nvPr/>
        </p:nvGraphicFramePr>
        <p:xfrm>
          <a:off x="0" y="764640"/>
          <a:ext cx="9143640" cy="504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0" name="Tableau 112"/>
          <p:cNvGraphicFramePr/>
          <p:nvPr/>
        </p:nvGraphicFramePr>
        <p:xfrm>
          <a:off x="0" y="404640"/>
          <a:ext cx="9143640" cy="360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1" name="Tableau 113"/>
          <p:cNvGraphicFramePr/>
          <p:nvPr/>
        </p:nvGraphicFramePr>
        <p:xfrm>
          <a:off x="0" y="1268640"/>
          <a:ext cx="9143640" cy="1368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1368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2" name="Tableau 119"/>
          <p:cNvGraphicFramePr/>
          <p:nvPr/>
        </p:nvGraphicFramePr>
        <p:xfrm>
          <a:off x="0" y="4121640"/>
          <a:ext cx="9143640" cy="504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3" name="Tableau 120"/>
          <p:cNvGraphicFramePr/>
          <p:nvPr/>
        </p:nvGraphicFramePr>
        <p:xfrm>
          <a:off x="0" y="3833640"/>
          <a:ext cx="9143640" cy="31536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315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7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4" name="Tableau 121"/>
          <p:cNvGraphicFramePr/>
          <p:nvPr/>
        </p:nvGraphicFramePr>
        <p:xfrm>
          <a:off x="0" y="4653000"/>
          <a:ext cx="9143640" cy="1368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1368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35" name="ZoneTexte 21"/>
          <p:cNvSpPr/>
          <p:nvPr/>
        </p:nvSpPr>
        <p:spPr>
          <a:xfrm>
            <a:off x="0" y="6021360"/>
            <a:ext cx="9143640" cy="364680"/>
          </a:xfrm>
          <a:prstGeom prst="rect">
            <a:avLst/>
          </a:prstGeom>
          <a:solidFill>
            <a:srgbClr val="69D8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Calibri"/>
              </a:rPr>
              <a:t>Winter</a:t>
            </a: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			              Winter		Winter		Winter</a:t>
            </a:r>
            <a:endParaRPr lang="fr-FR" sz="1800" b="0" strike="noStrike" spc="-1">
              <a:latin typeface="Arial"/>
            </a:endParaRPr>
          </a:p>
        </p:txBody>
      </p:sp>
      <p:pic>
        <p:nvPicPr>
          <p:cNvPr id="136" name="Picture 2" descr="Frost and Snow: 20 Packs of Free Winter Clipart and Icons - blog.icons8.com"/>
          <p:cNvPicPr/>
          <p:nvPr/>
        </p:nvPicPr>
        <p:blipFill>
          <a:blip r:embed="rId2" cstate="print"/>
          <a:srcRect l="35033" t="59702" r="36394" b="22735"/>
          <a:stretch/>
        </p:blipFill>
        <p:spPr>
          <a:xfrm>
            <a:off x="936360" y="5991480"/>
            <a:ext cx="1223640" cy="394560"/>
          </a:xfrm>
          <a:prstGeom prst="rect">
            <a:avLst/>
          </a:prstGeom>
          <a:ln w="0">
            <a:noFill/>
          </a:ln>
        </p:spPr>
      </p:pic>
      <p:pic>
        <p:nvPicPr>
          <p:cNvPr id="137" name="Picture 2" descr="Frost and Snow: 20 Packs of Free Winter Clipart and Icons - blog.icons8.com"/>
          <p:cNvPicPr/>
          <p:nvPr/>
        </p:nvPicPr>
        <p:blipFill>
          <a:blip r:embed="rId2" cstate="print"/>
          <a:srcRect l="35033" t="59702" r="36394" b="22735"/>
          <a:stretch/>
        </p:blipFill>
        <p:spPr>
          <a:xfrm>
            <a:off x="7596360" y="6093360"/>
            <a:ext cx="1223640" cy="394560"/>
          </a:xfrm>
          <a:prstGeom prst="rect">
            <a:avLst/>
          </a:prstGeom>
          <a:ln w="0">
            <a:noFill/>
          </a:ln>
        </p:spPr>
      </p:pic>
      <p:sp>
        <p:nvSpPr>
          <p:cNvPr id="138" name="ZoneTexte 39"/>
          <p:cNvSpPr/>
          <p:nvPr/>
        </p:nvSpPr>
        <p:spPr>
          <a:xfrm>
            <a:off x="3420000" y="3429000"/>
            <a:ext cx="5723640" cy="364680"/>
          </a:xfrm>
          <a:prstGeom prst="rect">
            <a:avLst/>
          </a:prstGeom>
          <a:solidFill>
            <a:srgbClr val="5CD65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        March		March		March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39" name="ZoneTexte 22"/>
          <p:cNvSpPr/>
          <p:nvPr/>
        </p:nvSpPr>
        <p:spPr>
          <a:xfrm>
            <a:off x="0" y="2637000"/>
            <a:ext cx="9143640" cy="364680"/>
          </a:xfrm>
          <a:prstGeom prst="rect">
            <a:avLst/>
          </a:prstGeom>
          <a:solidFill>
            <a:srgbClr val="69D8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Calibri"/>
              </a:rPr>
              <a:t>Winter</a:t>
            </a: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			         Winter		    Winter		       Winter</a:t>
            </a:r>
            <a:endParaRPr lang="fr-FR" sz="1800" b="0" strike="noStrike" spc="-1">
              <a:latin typeface="Arial"/>
            </a:endParaRPr>
          </a:p>
        </p:txBody>
      </p:sp>
      <p:pic>
        <p:nvPicPr>
          <p:cNvPr id="140" name="Picture 2" descr="Frost and Snow: 20 Packs of Free Winter Clipart and Icons - blog.icons8.com"/>
          <p:cNvPicPr/>
          <p:nvPr/>
        </p:nvPicPr>
        <p:blipFill>
          <a:blip r:embed="rId2" cstate="print"/>
          <a:srcRect l="35033" t="59702" r="36394" b="22735"/>
          <a:stretch/>
        </p:blipFill>
        <p:spPr>
          <a:xfrm>
            <a:off x="756360" y="2607120"/>
            <a:ext cx="1223640" cy="394560"/>
          </a:xfrm>
          <a:prstGeom prst="rect">
            <a:avLst/>
          </a:prstGeom>
          <a:ln w="0">
            <a:noFill/>
          </a:ln>
        </p:spPr>
      </p:pic>
      <p:pic>
        <p:nvPicPr>
          <p:cNvPr id="141" name="Picture 2" descr="Frost and Snow: 20 Packs of Free Winter Clipart and Icons - blog.icons8.com"/>
          <p:cNvPicPr/>
          <p:nvPr/>
        </p:nvPicPr>
        <p:blipFill>
          <a:blip r:embed="rId2" cstate="print"/>
          <a:srcRect l="35033" t="59702" r="36394" b="22735"/>
          <a:stretch/>
        </p:blipFill>
        <p:spPr>
          <a:xfrm>
            <a:off x="7596360" y="2709000"/>
            <a:ext cx="1223640" cy="394560"/>
          </a:xfrm>
          <a:prstGeom prst="rect">
            <a:avLst/>
          </a:prstGeom>
          <a:ln w="0">
            <a:noFill/>
          </a:ln>
        </p:spPr>
      </p:pic>
      <p:sp>
        <p:nvSpPr>
          <p:cNvPr id="142" name="ZoneTexte 16"/>
          <p:cNvSpPr/>
          <p:nvPr/>
        </p:nvSpPr>
        <p:spPr>
          <a:xfrm>
            <a:off x="0" y="0"/>
            <a:ext cx="9143640" cy="364680"/>
          </a:xfrm>
          <a:prstGeom prst="rect">
            <a:avLst/>
          </a:prstGeom>
          <a:solidFill>
            <a:srgbClr val="FFA54B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        February		February		February		Feb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43" name="ZoneTexte 20"/>
          <p:cNvSpPr/>
          <p:nvPr/>
        </p:nvSpPr>
        <p:spPr>
          <a:xfrm>
            <a:off x="0" y="3429000"/>
            <a:ext cx="3419640" cy="364680"/>
          </a:xfrm>
          <a:prstGeom prst="rect">
            <a:avLst/>
          </a:prstGeom>
          <a:solidFill>
            <a:srgbClr val="FFA54B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        February		Feb</a:t>
            </a: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" name="Tableau 111"/>
          <p:cNvGraphicFramePr/>
          <p:nvPr/>
        </p:nvGraphicFramePr>
        <p:xfrm>
          <a:off x="0" y="764640"/>
          <a:ext cx="9143640" cy="504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5" name="Tableau 112"/>
          <p:cNvGraphicFramePr/>
          <p:nvPr/>
        </p:nvGraphicFramePr>
        <p:xfrm>
          <a:off x="0" y="404640"/>
          <a:ext cx="9143640" cy="360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6" name="Tableau 113"/>
          <p:cNvGraphicFramePr/>
          <p:nvPr/>
        </p:nvGraphicFramePr>
        <p:xfrm>
          <a:off x="0" y="1268640"/>
          <a:ext cx="9143640" cy="1368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1368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7" name="Tableau 119"/>
          <p:cNvGraphicFramePr/>
          <p:nvPr/>
        </p:nvGraphicFramePr>
        <p:xfrm>
          <a:off x="0" y="4121640"/>
          <a:ext cx="9143640" cy="504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8" name="Tableau 120"/>
          <p:cNvGraphicFramePr/>
          <p:nvPr/>
        </p:nvGraphicFramePr>
        <p:xfrm>
          <a:off x="0" y="3833640"/>
          <a:ext cx="9143640" cy="33528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315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9" name="Tableau 121"/>
          <p:cNvGraphicFramePr/>
          <p:nvPr/>
        </p:nvGraphicFramePr>
        <p:xfrm>
          <a:off x="0" y="4653000"/>
          <a:ext cx="9143640" cy="1368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1368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50" name="ZoneTexte 39"/>
          <p:cNvSpPr/>
          <p:nvPr/>
        </p:nvSpPr>
        <p:spPr>
          <a:xfrm>
            <a:off x="0" y="3429000"/>
            <a:ext cx="2843280" cy="364680"/>
          </a:xfrm>
          <a:prstGeom prst="rect">
            <a:avLst/>
          </a:prstGeom>
          <a:solidFill>
            <a:srgbClr val="5CD65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        March	March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51" name="ZoneTexte 22"/>
          <p:cNvSpPr/>
          <p:nvPr/>
        </p:nvSpPr>
        <p:spPr>
          <a:xfrm>
            <a:off x="0" y="2637000"/>
            <a:ext cx="5147640" cy="364680"/>
          </a:xfrm>
          <a:prstGeom prst="rect">
            <a:avLst/>
          </a:prstGeom>
          <a:solidFill>
            <a:srgbClr val="69D8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Calibri"/>
              </a:rPr>
              <a:t>Winter</a:t>
            </a: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			Winter	</a:t>
            </a:r>
            <a:endParaRPr lang="fr-FR" sz="1800" b="0" strike="noStrike" spc="-1">
              <a:latin typeface="Arial"/>
            </a:endParaRPr>
          </a:p>
        </p:txBody>
      </p:sp>
      <p:pic>
        <p:nvPicPr>
          <p:cNvPr id="152" name="Picture 2" descr="Frost and Snow: 20 Packs of Free Winter Clipart and Icons - blog.icons8.com"/>
          <p:cNvPicPr/>
          <p:nvPr/>
        </p:nvPicPr>
        <p:blipFill>
          <a:blip r:embed="rId2" cstate="print"/>
          <a:srcRect l="35033" t="59702" r="36394" b="22735"/>
          <a:stretch/>
        </p:blipFill>
        <p:spPr>
          <a:xfrm>
            <a:off x="2700000" y="2636280"/>
            <a:ext cx="1223640" cy="394560"/>
          </a:xfrm>
          <a:prstGeom prst="rect">
            <a:avLst/>
          </a:prstGeom>
          <a:ln w="0">
            <a:noFill/>
          </a:ln>
        </p:spPr>
      </p:pic>
      <p:sp>
        <p:nvSpPr>
          <p:cNvPr id="153" name="ZoneTexte 17"/>
          <p:cNvSpPr/>
          <p:nvPr/>
        </p:nvSpPr>
        <p:spPr>
          <a:xfrm>
            <a:off x="0" y="0"/>
            <a:ext cx="9143640" cy="364680"/>
          </a:xfrm>
          <a:prstGeom prst="rect">
            <a:avLst/>
          </a:prstGeom>
          <a:solidFill>
            <a:srgbClr val="5CD65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        March		March		March		March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54" name="ZoneTexte 18"/>
          <p:cNvSpPr/>
          <p:nvPr/>
        </p:nvSpPr>
        <p:spPr>
          <a:xfrm>
            <a:off x="5148000" y="2637000"/>
            <a:ext cx="3995640" cy="364680"/>
          </a:xfrm>
          <a:prstGeom prst="rect">
            <a:avLst/>
          </a:prstGeom>
          <a:solidFill>
            <a:srgbClr val="E7E2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Calibri"/>
              </a:rPr>
              <a:t>Spring		     Spring</a:t>
            </a: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	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55" name="ZoneTexte 19"/>
          <p:cNvSpPr/>
          <p:nvPr/>
        </p:nvSpPr>
        <p:spPr>
          <a:xfrm>
            <a:off x="0" y="6021360"/>
            <a:ext cx="9143640" cy="364680"/>
          </a:xfrm>
          <a:prstGeom prst="rect">
            <a:avLst/>
          </a:prstGeom>
          <a:solidFill>
            <a:srgbClr val="E7E2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Calibri"/>
              </a:rPr>
              <a:t>Spring		        Spring		Spring		Spring		Spring</a:t>
            </a: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	</a:t>
            </a:r>
            <a:endParaRPr lang="fr-FR" sz="1800" b="0" strike="noStrike" spc="-1">
              <a:latin typeface="Arial"/>
            </a:endParaRPr>
          </a:p>
        </p:txBody>
      </p:sp>
      <p:pic>
        <p:nvPicPr>
          <p:cNvPr id="156" name="Picture 2" descr="Spring Clip Art for Children | Free clip art, Spring clipart, Clip art"/>
          <p:cNvPicPr/>
          <p:nvPr/>
        </p:nvPicPr>
        <p:blipFill>
          <a:blip r:embed="rId3" cstate="print"/>
          <a:stretch/>
        </p:blipFill>
        <p:spPr>
          <a:xfrm>
            <a:off x="6120000" y="2570040"/>
            <a:ext cx="657360" cy="431640"/>
          </a:xfrm>
          <a:prstGeom prst="rect">
            <a:avLst/>
          </a:prstGeom>
          <a:ln w="0">
            <a:noFill/>
          </a:ln>
        </p:spPr>
      </p:pic>
      <p:pic>
        <p:nvPicPr>
          <p:cNvPr id="157" name="Picture 2" descr="Spring Clip Art for Children | Free clip art, Spring clipart, Clip art"/>
          <p:cNvPicPr/>
          <p:nvPr/>
        </p:nvPicPr>
        <p:blipFill>
          <a:blip r:embed="rId3" cstate="print"/>
          <a:stretch/>
        </p:blipFill>
        <p:spPr>
          <a:xfrm>
            <a:off x="8028360" y="2637000"/>
            <a:ext cx="657360" cy="431640"/>
          </a:xfrm>
          <a:prstGeom prst="rect">
            <a:avLst/>
          </a:prstGeom>
          <a:ln w="0">
            <a:noFill/>
          </a:ln>
        </p:spPr>
      </p:pic>
      <p:pic>
        <p:nvPicPr>
          <p:cNvPr id="158" name="Picture 2" descr="Spring Clip Art for Children | Free clip art, Spring clipart, Clip art"/>
          <p:cNvPicPr/>
          <p:nvPr/>
        </p:nvPicPr>
        <p:blipFill>
          <a:blip r:embed="rId3" cstate="print"/>
          <a:stretch/>
        </p:blipFill>
        <p:spPr>
          <a:xfrm>
            <a:off x="899640" y="6021360"/>
            <a:ext cx="657360" cy="431640"/>
          </a:xfrm>
          <a:prstGeom prst="rect">
            <a:avLst/>
          </a:prstGeom>
          <a:ln w="0">
            <a:noFill/>
          </a:ln>
        </p:spPr>
      </p:pic>
      <p:pic>
        <p:nvPicPr>
          <p:cNvPr id="159" name="Picture 2" descr="Spring Clip Art for Children | Free clip art, Spring clipart, Clip art"/>
          <p:cNvPicPr/>
          <p:nvPr/>
        </p:nvPicPr>
        <p:blipFill>
          <a:blip r:embed="rId3" cstate="print"/>
          <a:stretch/>
        </p:blipFill>
        <p:spPr>
          <a:xfrm>
            <a:off x="7262640" y="6020640"/>
            <a:ext cx="657360" cy="431640"/>
          </a:xfrm>
          <a:prstGeom prst="rect">
            <a:avLst/>
          </a:prstGeom>
          <a:ln w="0">
            <a:noFill/>
          </a:ln>
        </p:spPr>
      </p:pic>
      <p:sp>
        <p:nvSpPr>
          <p:cNvPr id="160" name="ZoneTexte 28"/>
          <p:cNvSpPr/>
          <p:nvPr/>
        </p:nvSpPr>
        <p:spPr>
          <a:xfrm>
            <a:off x="2843640" y="3429000"/>
            <a:ext cx="6300000" cy="364680"/>
          </a:xfrm>
          <a:prstGeom prst="rect">
            <a:avLst/>
          </a:prstGeom>
          <a:solidFill>
            <a:srgbClr val="FF75BA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        April	April		April		April</a:t>
            </a: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1" name="Tableau 111"/>
          <p:cNvGraphicFramePr/>
          <p:nvPr/>
        </p:nvGraphicFramePr>
        <p:xfrm>
          <a:off x="0" y="764640"/>
          <a:ext cx="9143640" cy="504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2" name="Tableau 112"/>
          <p:cNvGraphicFramePr/>
          <p:nvPr/>
        </p:nvGraphicFramePr>
        <p:xfrm>
          <a:off x="0" y="404640"/>
          <a:ext cx="9143640" cy="360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7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3" name="Tableau 113"/>
          <p:cNvGraphicFramePr/>
          <p:nvPr/>
        </p:nvGraphicFramePr>
        <p:xfrm>
          <a:off x="0" y="1268640"/>
          <a:ext cx="9143640" cy="1368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1368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4" name="Tableau 119"/>
          <p:cNvGraphicFramePr/>
          <p:nvPr/>
        </p:nvGraphicFramePr>
        <p:xfrm>
          <a:off x="0" y="4121640"/>
          <a:ext cx="9143640" cy="504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5" name="Tableau 120"/>
          <p:cNvGraphicFramePr/>
          <p:nvPr/>
        </p:nvGraphicFramePr>
        <p:xfrm>
          <a:off x="0" y="3833640"/>
          <a:ext cx="9143640" cy="31536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315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7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6" name="Tableau 121"/>
          <p:cNvGraphicFramePr/>
          <p:nvPr/>
        </p:nvGraphicFramePr>
        <p:xfrm>
          <a:off x="0" y="4653000"/>
          <a:ext cx="9143640" cy="1368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1368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67" name="ZoneTexte 19"/>
          <p:cNvSpPr/>
          <p:nvPr/>
        </p:nvSpPr>
        <p:spPr>
          <a:xfrm>
            <a:off x="0" y="6021360"/>
            <a:ext cx="9143640" cy="364680"/>
          </a:xfrm>
          <a:prstGeom prst="rect">
            <a:avLst/>
          </a:prstGeom>
          <a:solidFill>
            <a:srgbClr val="E7E2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Calibri"/>
              </a:rPr>
              <a:t>Spring        		Spring		Spring		Spring		Spring</a:t>
            </a: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	</a:t>
            </a:r>
            <a:endParaRPr lang="fr-FR" sz="1800" b="0" strike="noStrike" spc="-1">
              <a:latin typeface="Arial"/>
            </a:endParaRPr>
          </a:p>
        </p:txBody>
      </p:sp>
      <p:pic>
        <p:nvPicPr>
          <p:cNvPr id="168" name="Picture 2" descr="Spring Clip Art for Children | Free clip art, Spring clipart, Clip art"/>
          <p:cNvPicPr/>
          <p:nvPr/>
        </p:nvPicPr>
        <p:blipFill>
          <a:blip r:embed="rId2" cstate="print"/>
          <a:stretch/>
        </p:blipFill>
        <p:spPr>
          <a:xfrm>
            <a:off x="899640" y="6021360"/>
            <a:ext cx="657360" cy="431640"/>
          </a:xfrm>
          <a:prstGeom prst="rect">
            <a:avLst/>
          </a:prstGeom>
          <a:ln w="0">
            <a:noFill/>
          </a:ln>
        </p:spPr>
      </p:pic>
      <p:pic>
        <p:nvPicPr>
          <p:cNvPr id="169" name="Picture 2" descr="Spring Clip Art for Children | Free clip art, Spring clipart, Clip art"/>
          <p:cNvPicPr/>
          <p:nvPr/>
        </p:nvPicPr>
        <p:blipFill>
          <a:blip r:embed="rId2" cstate="print"/>
          <a:stretch/>
        </p:blipFill>
        <p:spPr>
          <a:xfrm>
            <a:off x="7020000" y="5954400"/>
            <a:ext cx="657360" cy="431640"/>
          </a:xfrm>
          <a:prstGeom prst="rect">
            <a:avLst/>
          </a:prstGeom>
          <a:ln w="0">
            <a:noFill/>
          </a:ln>
        </p:spPr>
      </p:pic>
      <p:sp>
        <p:nvSpPr>
          <p:cNvPr id="170" name="ZoneTexte 28"/>
          <p:cNvSpPr/>
          <p:nvPr/>
        </p:nvSpPr>
        <p:spPr>
          <a:xfrm>
            <a:off x="1691640" y="3429000"/>
            <a:ext cx="7452000" cy="364680"/>
          </a:xfrm>
          <a:prstGeom prst="rect">
            <a:avLst/>
          </a:prstGeom>
          <a:solidFill>
            <a:srgbClr val="E4985A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        May	May		May		May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71" name="ZoneTexte 20"/>
          <p:cNvSpPr/>
          <p:nvPr/>
        </p:nvSpPr>
        <p:spPr>
          <a:xfrm>
            <a:off x="0" y="0"/>
            <a:ext cx="9143640" cy="364680"/>
          </a:xfrm>
          <a:prstGeom prst="rect">
            <a:avLst/>
          </a:prstGeom>
          <a:solidFill>
            <a:srgbClr val="FF75BA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        April	April		April		April		April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72" name="ZoneTexte 21"/>
          <p:cNvSpPr/>
          <p:nvPr/>
        </p:nvSpPr>
        <p:spPr>
          <a:xfrm>
            <a:off x="0" y="2637000"/>
            <a:ext cx="9143640" cy="364680"/>
          </a:xfrm>
          <a:prstGeom prst="rect">
            <a:avLst/>
          </a:prstGeom>
          <a:solidFill>
            <a:srgbClr val="E7E2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Calibri"/>
              </a:rPr>
              <a:t>Spring              		Spring		Spring		Spring		Spring</a:t>
            </a: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	</a:t>
            </a:r>
            <a:endParaRPr lang="fr-FR" sz="1800" b="0" strike="noStrike" spc="-1">
              <a:latin typeface="Arial"/>
            </a:endParaRPr>
          </a:p>
        </p:txBody>
      </p:sp>
      <p:pic>
        <p:nvPicPr>
          <p:cNvPr id="173" name="Picture 2" descr="Spring Clip Art for Children | Free clip art, Spring clipart, Clip art"/>
          <p:cNvPicPr/>
          <p:nvPr/>
        </p:nvPicPr>
        <p:blipFill>
          <a:blip r:embed="rId2" cstate="print"/>
          <a:stretch/>
        </p:blipFill>
        <p:spPr>
          <a:xfrm>
            <a:off x="899640" y="2637000"/>
            <a:ext cx="657360" cy="431640"/>
          </a:xfrm>
          <a:prstGeom prst="rect">
            <a:avLst/>
          </a:prstGeom>
          <a:ln w="0">
            <a:noFill/>
          </a:ln>
        </p:spPr>
      </p:pic>
      <p:pic>
        <p:nvPicPr>
          <p:cNvPr id="174" name="Picture 2" descr="Spring Clip Art for Children | Free clip art, Spring clipart, Clip art"/>
          <p:cNvPicPr/>
          <p:nvPr/>
        </p:nvPicPr>
        <p:blipFill>
          <a:blip r:embed="rId2" cstate="print"/>
          <a:stretch/>
        </p:blipFill>
        <p:spPr>
          <a:xfrm>
            <a:off x="6902640" y="2570040"/>
            <a:ext cx="657360" cy="431640"/>
          </a:xfrm>
          <a:prstGeom prst="rect">
            <a:avLst/>
          </a:prstGeom>
          <a:ln w="0">
            <a:noFill/>
          </a:ln>
        </p:spPr>
      </p:pic>
      <p:sp>
        <p:nvSpPr>
          <p:cNvPr id="175" name="ZoneTexte 30"/>
          <p:cNvSpPr/>
          <p:nvPr/>
        </p:nvSpPr>
        <p:spPr>
          <a:xfrm>
            <a:off x="0" y="3429000"/>
            <a:ext cx="1691280" cy="364680"/>
          </a:xfrm>
          <a:prstGeom prst="rect">
            <a:avLst/>
          </a:prstGeom>
          <a:solidFill>
            <a:srgbClr val="FF75BA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        April</a:t>
            </a: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6" name="Tableau 111"/>
          <p:cNvGraphicFramePr/>
          <p:nvPr/>
        </p:nvGraphicFramePr>
        <p:xfrm>
          <a:off x="0" y="764640"/>
          <a:ext cx="9143640" cy="504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7" name="Tableau 112"/>
          <p:cNvGraphicFramePr/>
          <p:nvPr/>
        </p:nvGraphicFramePr>
        <p:xfrm>
          <a:off x="0" y="404640"/>
          <a:ext cx="9143640" cy="360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8" name="Tableau 113"/>
          <p:cNvGraphicFramePr/>
          <p:nvPr/>
        </p:nvGraphicFramePr>
        <p:xfrm>
          <a:off x="0" y="1268640"/>
          <a:ext cx="9143640" cy="1368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1368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9" name="Tableau 119"/>
          <p:cNvGraphicFramePr/>
          <p:nvPr/>
        </p:nvGraphicFramePr>
        <p:xfrm>
          <a:off x="0" y="4121640"/>
          <a:ext cx="9143640" cy="504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0" name="Tableau 120"/>
          <p:cNvGraphicFramePr/>
          <p:nvPr/>
        </p:nvGraphicFramePr>
        <p:xfrm>
          <a:off x="0" y="3833640"/>
          <a:ext cx="9143640" cy="33528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315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7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7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Sunday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Monday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Tuesday</a:t>
                      </a:r>
                      <a:endParaRPr lang="fr-FR" sz="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Wednesday</a:t>
                      </a:r>
                      <a:endParaRPr lang="fr-FR" sz="6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Thursday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Friday</a:t>
                      </a:r>
                      <a:endParaRPr lang="fr-FR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600" b="1" strike="noStrike" spc="-1">
                          <a:solidFill>
                            <a:srgbClr val="E46C0A"/>
                          </a:solidFill>
                          <a:latin typeface="Calibri"/>
                        </a:rPr>
                        <a:t>Saturday</a:t>
                      </a:r>
                      <a:endParaRPr lang="fr-FR" sz="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1" name="Tableau 121"/>
          <p:cNvGraphicFramePr/>
          <p:nvPr/>
        </p:nvGraphicFramePr>
        <p:xfrm>
          <a:off x="0" y="4653000"/>
          <a:ext cx="9143640" cy="1368000"/>
        </p:xfrm>
        <a:graphic>
          <a:graphicData uri="http://schemas.openxmlformats.org/drawingml/2006/table">
            <a:tbl>
              <a:tblPr/>
              <a:tblGrid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1320"/>
                <a:gridCol w="573840"/>
              </a:tblGrid>
              <a:tr h="1368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solidFill>
                      <a:srgbClr val="E8F2A1"/>
                    </a:solidFill>
                  </a:tcPr>
                </a:tc>
              </a:tr>
            </a:tbl>
          </a:graphicData>
        </a:graphic>
      </p:graphicFrame>
      <p:sp>
        <p:nvSpPr>
          <p:cNvPr id="182" name="ZoneTexte 19"/>
          <p:cNvSpPr/>
          <p:nvPr/>
        </p:nvSpPr>
        <p:spPr>
          <a:xfrm>
            <a:off x="0" y="6021360"/>
            <a:ext cx="9143640" cy="364680"/>
          </a:xfrm>
          <a:prstGeom prst="rect">
            <a:avLst/>
          </a:prstGeom>
          <a:solidFill>
            <a:srgbClr val="E7E2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Calibri"/>
              </a:rPr>
              <a:t>Spring        		Spring		Spring		Spring		Spring</a:t>
            </a: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	</a:t>
            </a:r>
            <a:endParaRPr lang="fr-FR" sz="1800" b="0" strike="noStrike" spc="-1">
              <a:latin typeface="Arial"/>
            </a:endParaRPr>
          </a:p>
        </p:txBody>
      </p:sp>
      <p:pic>
        <p:nvPicPr>
          <p:cNvPr id="183" name="Picture 2" descr="Spring Clip Art for Children | Free clip art, Spring clipart, Clip art"/>
          <p:cNvPicPr/>
          <p:nvPr/>
        </p:nvPicPr>
        <p:blipFill>
          <a:blip r:embed="rId2" cstate="print"/>
          <a:stretch/>
        </p:blipFill>
        <p:spPr>
          <a:xfrm>
            <a:off x="899640" y="6021360"/>
            <a:ext cx="657360" cy="431640"/>
          </a:xfrm>
          <a:prstGeom prst="rect">
            <a:avLst/>
          </a:prstGeom>
          <a:ln w="0">
            <a:noFill/>
          </a:ln>
        </p:spPr>
      </p:pic>
      <p:pic>
        <p:nvPicPr>
          <p:cNvPr id="184" name="Picture 2" descr="Spring Clip Art for Children | Free clip art, Spring clipart, Clip art"/>
          <p:cNvPicPr/>
          <p:nvPr/>
        </p:nvPicPr>
        <p:blipFill>
          <a:blip r:embed="rId2" cstate="print"/>
          <a:stretch/>
        </p:blipFill>
        <p:spPr>
          <a:xfrm>
            <a:off x="6902640" y="5954400"/>
            <a:ext cx="657360" cy="431640"/>
          </a:xfrm>
          <a:prstGeom prst="rect">
            <a:avLst/>
          </a:prstGeom>
          <a:ln w="0">
            <a:noFill/>
          </a:ln>
        </p:spPr>
      </p:pic>
      <p:sp>
        <p:nvSpPr>
          <p:cNvPr id="185" name="ZoneTexte 28"/>
          <p:cNvSpPr/>
          <p:nvPr/>
        </p:nvSpPr>
        <p:spPr>
          <a:xfrm>
            <a:off x="0" y="3429000"/>
            <a:ext cx="1115280" cy="364680"/>
          </a:xfrm>
          <a:prstGeom prst="rect">
            <a:avLst/>
          </a:prstGeom>
          <a:solidFill>
            <a:srgbClr val="E4985A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   May	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86" name="ZoneTexte 21"/>
          <p:cNvSpPr/>
          <p:nvPr/>
        </p:nvSpPr>
        <p:spPr>
          <a:xfrm>
            <a:off x="0" y="2637000"/>
            <a:ext cx="9143640" cy="364680"/>
          </a:xfrm>
          <a:prstGeom prst="rect">
            <a:avLst/>
          </a:prstGeom>
          <a:solidFill>
            <a:srgbClr val="E7E2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Calibri"/>
              </a:rPr>
              <a:t>Spring        		Spring		Spring		Spring		Spring</a:t>
            </a: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	</a:t>
            </a:r>
            <a:endParaRPr lang="fr-FR" sz="1800" b="0" strike="noStrike" spc="-1">
              <a:latin typeface="Arial"/>
            </a:endParaRPr>
          </a:p>
        </p:txBody>
      </p:sp>
      <p:pic>
        <p:nvPicPr>
          <p:cNvPr id="187" name="Picture 2" descr="Spring Clip Art for Children | Free clip art, Spring clipart, Clip art"/>
          <p:cNvPicPr/>
          <p:nvPr/>
        </p:nvPicPr>
        <p:blipFill>
          <a:blip r:embed="rId2" cstate="print"/>
          <a:stretch/>
        </p:blipFill>
        <p:spPr>
          <a:xfrm>
            <a:off x="899640" y="2637000"/>
            <a:ext cx="657360" cy="431640"/>
          </a:xfrm>
          <a:prstGeom prst="rect">
            <a:avLst/>
          </a:prstGeom>
          <a:ln w="0">
            <a:noFill/>
          </a:ln>
        </p:spPr>
      </p:pic>
      <p:pic>
        <p:nvPicPr>
          <p:cNvPr id="188" name="Picture 2" descr="Spring Clip Art for Children | Free clip art, Spring clipart, Clip art"/>
          <p:cNvPicPr/>
          <p:nvPr/>
        </p:nvPicPr>
        <p:blipFill>
          <a:blip r:embed="rId2" cstate="print"/>
          <a:stretch/>
        </p:blipFill>
        <p:spPr>
          <a:xfrm>
            <a:off x="6902640" y="2570040"/>
            <a:ext cx="657360" cy="431640"/>
          </a:xfrm>
          <a:prstGeom prst="rect">
            <a:avLst/>
          </a:prstGeom>
          <a:ln w="0">
            <a:noFill/>
          </a:ln>
        </p:spPr>
      </p:pic>
      <p:sp>
        <p:nvSpPr>
          <p:cNvPr id="189" name="ZoneTexte 30"/>
          <p:cNvSpPr/>
          <p:nvPr/>
        </p:nvSpPr>
        <p:spPr>
          <a:xfrm>
            <a:off x="1115640" y="3429000"/>
            <a:ext cx="8028000" cy="364680"/>
          </a:xfrm>
          <a:prstGeom prst="rect">
            <a:avLst/>
          </a:prstGeom>
          <a:solidFill>
            <a:schemeClr val="bg1">
              <a:lumMod val="7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        June		June		June		June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90" name="ZoneTexte 16"/>
          <p:cNvSpPr/>
          <p:nvPr/>
        </p:nvSpPr>
        <p:spPr>
          <a:xfrm>
            <a:off x="0" y="0"/>
            <a:ext cx="9143640" cy="364680"/>
          </a:xfrm>
          <a:prstGeom prst="rect">
            <a:avLst/>
          </a:prstGeom>
          <a:solidFill>
            <a:srgbClr val="E4985A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Andika"/>
                <a:ea typeface="Andika"/>
              </a:rPr>
              <a:t>        May	May		May		May		May</a:t>
            </a: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</TotalTime>
  <Words>723</Words>
  <Application>Microsoft Office PowerPoint</Application>
  <PresentationFormat>Affichage à l'écran (4:3)</PresentationFormat>
  <Paragraphs>691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Office Theme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Kastler</dc:creator>
  <cp:lastModifiedBy>Kastler</cp:lastModifiedBy>
  <cp:revision>19</cp:revision>
  <dcterms:created xsi:type="dcterms:W3CDTF">2022-08-19T09:35:19Z</dcterms:created>
  <dcterms:modified xsi:type="dcterms:W3CDTF">2024-08-20T13:28:46Z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Affichage à l'écran (4:3)</vt:lpwstr>
  </property>
  <property fmtid="{D5CDD505-2E9C-101B-9397-08002B2CF9AE}" pid="3" name="Slides">
    <vt:i4>10</vt:i4>
  </property>
</Properties>
</file>