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836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743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358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178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223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343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396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95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672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57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60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3B98D-35E6-44C4-BF89-801B7B91A5BD}" type="datetimeFigureOut">
              <a:rPr lang="fr-BE" smtClean="0"/>
              <a:t>04-10-16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8F49-627F-4ADA-817C-ADA5489C34C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83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Éclair 24"/>
          <p:cNvSpPr/>
          <p:nvPr/>
        </p:nvSpPr>
        <p:spPr>
          <a:xfrm>
            <a:off x="3958859" y="4174031"/>
            <a:ext cx="749150" cy="782392"/>
          </a:xfrm>
          <a:prstGeom prst="lightningBol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/>
          </a:p>
        </p:txBody>
      </p:sp>
      <p:sp>
        <p:nvSpPr>
          <p:cNvPr id="26" name="Arc plein 25"/>
          <p:cNvSpPr/>
          <p:nvPr/>
        </p:nvSpPr>
        <p:spPr>
          <a:xfrm>
            <a:off x="5017135" y="4174030"/>
            <a:ext cx="762160" cy="1152143"/>
          </a:xfrm>
          <a:prstGeom prst="blockArc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>
              <a:solidFill>
                <a:schemeClr val="tx1"/>
              </a:solidFill>
            </a:endParaRPr>
          </a:p>
        </p:txBody>
      </p:sp>
      <p:sp>
        <p:nvSpPr>
          <p:cNvPr id="27" name="Trapèze 26"/>
          <p:cNvSpPr/>
          <p:nvPr/>
        </p:nvSpPr>
        <p:spPr>
          <a:xfrm rot="10800000">
            <a:off x="6088421" y="4174030"/>
            <a:ext cx="673971" cy="546768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656" y="4045043"/>
            <a:ext cx="681287" cy="804742"/>
          </a:xfrm>
          <a:prstGeom prst="rect">
            <a:avLst/>
          </a:prstGeom>
        </p:spPr>
      </p:pic>
      <p:sp>
        <p:nvSpPr>
          <p:cNvPr id="30" name="Organigramme : Entrée manuelle 29"/>
          <p:cNvSpPr/>
          <p:nvPr/>
        </p:nvSpPr>
        <p:spPr>
          <a:xfrm rot="10800000">
            <a:off x="4142787" y="4924384"/>
            <a:ext cx="396431" cy="773744"/>
          </a:xfrm>
          <a:prstGeom prst="flowChartManualInp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602" y="4924384"/>
            <a:ext cx="317201" cy="63138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774" y="4897341"/>
            <a:ext cx="653853" cy="658425"/>
          </a:xfrm>
          <a:prstGeom prst="rect">
            <a:avLst/>
          </a:prstGeom>
        </p:spPr>
      </p:pic>
      <p:grpSp>
        <p:nvGrpSpPr>
          <p:cNvPr id="33" name="Groupe 32"/>
          <p:cNvGrpSpPr/>
          <p:nvPr/>
        </p:nvGrpSpPr>
        <p:grpSpPr>
          <a:xfrm>
            <a:off x="6880764" y="4924384"/>
            <a:ext cx="950139" cy="658425"/>
            <a:chOff x="2975100" y="5102087"/>
            <a:chExt cx="1412406" cy="1045772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2975100" y="5102087"/>
              <a:ext cx="500978" cy="1045772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3476078" y="5518955"/>
              <a:ext cx="911428" cy="628904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en arc 35"/>
            <p:cNvCxnSpPr/>
            <p:nvPr/>
          </p:nvCxnSpPr>
          <p:spPr>
            <a:xfrm>
              <a:off x="2975100" y="5102087"/>
              <a:ext cx="1412406" cy="416868"/>
            </a:xfrm>
            <a:prstGeom prst="curvedConnector3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6505" y="4924383"/>
            <a:ext cx="646784" cy="611504"/>
          </a:xfrm>
          <a:prstGeom prst="rect">
            <a:avLst/>
          </a:prstGeom>
        </p:spPr>
      </p:pic>
      <p:cxnSp>
        <p:nvCxnSpPr>
          <p:cNvPr id="2048" name="Connecteur en angle 2047"/>
          <p:cNvCxnSpPr/>
          <p:nvPr/>
        </p:nvCxnSpPr>
        <p:spPr>
          <a:xfrm rot="16200000" flipH="1">
            <a:off x="8218695" y="4152291"/>
            <a:ext cx="1001564" cy="542620"/>
          </a:xfrm>
          <a:prstGeom prst="bentConnector3">
            <a:avLst>
              <a:gd name="adj1" fmla="val 50000"/>
            </a:avLst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51" name="Nuage 2050"/>
          <p:cNvSpPr/>
          <p:nvPr/>
        </p:nvSpPr>
        <p:spPr>
          <a:xfrm>
            <a:off x="4029263" y="5820177"/>
            <a:ext cx="1905375" cy="966656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2100" dirty="0">
                <a:latin typeface="Curlz MT" panose="04040404050702020202" pitchFamily="82" charset="0"/>
              </a:rPr>
              <a:t>Polygones</a:t>
            </a:r>
            <a:endParaRPr lang="fr-BE" sz="1350" dirty="0">
              <a:latin typeface="Curlz MT" panose="04040404050702020202" pitchFamily="82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328977" y="4040285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polygone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328977" y="4677790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non-polygone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357953" y="5315294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convexe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338635" y="5933479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non-convexe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1836222" y="2306745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régulier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357953" y="2330711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irrégulier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3355" y="235139"/>
            <a:ext cx="2868770" cy="16420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43" name="Connecteur droit 42"/>
          <p:cNvCxnSpPr/>
          <p:nvPr/>
        </p:nvCxnSpPr>
        <p:spPr>
          <a:xfrm>
            <a:off x="673355" y="235140"/>
            <a:ext cx="2878428" cy="1642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673355" y="235140"/>
            <a:ext cx="2868770" cy="16420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Forme en L 44"/>
          <p:cNvSpPr/>
          <p:nvPr/>
        </p:nvSpPr>
        <p:spPr>
          <a:xfrm rot="16200000">
            <a:off x="3310064" y="1645135"/>
            <a:ext cx="228617" cy="235505"/>
          </a:xfrm>
          <a:prstGeom prst="corner">
            <a:avLst>
              <a:gd name="adj1" fmla="val 26428"/>
              <a:gd name="adj2" fmla="val 2619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7818074" y="222608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diagonale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7818074" y="734543"/>
            <a:ext cx="1043189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sommet</a:t>
            </a:r>
          </a:p>
        </p:txBody>
      </p:sp>
      <p:sp>
        <p:nvSpPr>
          <p:cNvPr id="48" name="Rectangle à coins arrondis 47"/>
          <p:cNvSpPr/>
          <p:nvPr/>
        </p:nvSpPr>
        <p:spPr>
          <a:xfrm flipH="1">
            <a:off x="7830904" y="1246479"/>
            <a:ext cx="1017530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>
                <a:solidFill>
                  <a:schemeClr val="tx1"/>
                </a:solidFill>
              </a:rPr>
              <a:t>côté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3755" y="3826041"/>
            <a:ext cx="776145" cy="73918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1627" y="2945738"/>
            <a:ext cx="747934" cy="73918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8226" y="2958684"/>
            <a:ext cx="701101" cy="7132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3480" y="2941931"/>
            <a:ext cx="714244" cy="71424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97237" y="3322013"/>
            <a:ext cx="821475" cy="69993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24300" y="2983540"/>
            <a:ext cx="853258" cy="739186"/>
          </a:xfrm>
          <a:prstGeom prst="rect">
            <a:avLst/>
          </a:prstGeom>
        </p:spPr>
      </p:pic>
      <p:pic>
        <p:nvPicPr>
          <p:cNvPr id="1026" name="Picture 2" descr="Résultat de recherche d'images pour &quot;ennéagone png&quot;"/>
          <p:cNvPicPr>
            <a:picLocks noChangeAspect="1" noChangeArrowheads="1"/>
          </p:cNvPicPr>
          <p:nvPr/>
        </p:nvPicPr>
        <p:blipFill>
          <a:blip r:embed="rId1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441" y="2873078"/>
            <a:ext cx="924370" cy="9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riangle isocèle 9"/>
          <p:cNvSpPr/>
          <p:nvPr/>
        </p:nvSpPr>
        <p:spPr>
          <a:xfrm>
            <a:off x="2887732" y="2946290"/>
            <a:ext cx="822272" cy="705525"/>
          </a:xfrm>
          <a:prstGeom prst="triangle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3871829" y="3008175"/>
            <a:ext cx="648000" cy="6480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9" name="Rectangle à coins arrondis 48"/>
          <p:cNvSpPr/>
          <p:nvPr/>
        </p:nvSpPr>
        <p:spPr>
          <a:xfrm flipH="1">
            <a:off x="6253627" y="222607"/>
            <a:ext cx="1017530" cy="4346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1350" dirty="0" smtClean="0">
                <a:solidFill>
                  <a:schemeClr val="tx1"/>
                </a:solidFill>
              </a:rPr>
              <a:t>………</a:t>
            </a:r>
            <a:endParaRPr lang="fr-BE" sz="1350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606862" y="6091707"/>
            <a:ext cx="225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Attention aux intrus!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7783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442272" y="512704"/>
            <a:ext cx="34289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 sz="1350"/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045752"/>
              </p:ext>
            </p:extLst>
          </p:nvPr>
        </p:nvGraphicFramePr>
        <p:xfrm>
          <a:off x="3141861" y="2693159"/>
          <a:ext cx="4469555" cy="20102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3911"/>
                <a:gridCol w="893911"/>
                <a:gridCol w="893911"/>
                <a:gridCol w="893911"/>
                <a:gridCol w="893911"/>
              </a:tblGrid>
              <a:tr h="975920"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34348"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3212"/>
              </p:ext>
            </p:extLst>
          </p:nvPr>
        </p:nvGraphicFramePr>
        <p:xfrm>
          <a:off x="5009298" y="4828642"/>
          <a:ext cx="3579332" cy="1951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779"/>
                <a:gridCol w="884779"/>
                <a:gridCol w="884779"/>
                <a:gridCol w="924995"/>
              </a:tblGrid>
              <a:tr h="946015"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05134"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B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340755" y="5434885"/>
            <a:ext cx="217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Feuille couleur</a:t>
            </a:r>
            <a:endParaRPr lang="fr-BE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29412"/>
              </p:ext>
            </p:extLst>
          </p:nvPr>
        </p:nvGraphicFramePr>
        <p:xfrm>
          <a:off x="94756" y="133526"/>
          <a:ext cx="4479900" cy="2326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9925"/>
                <a:gridCol w="1119975"/>
              </a:tblGrid>
              <a:tr h="537984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788355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4416"/>
              </p:ext>
            </p:extLst>
          </p:nvPr>
        </p:nvGraphicFramePr>
        <p:xfrm>
          <a:off x="5239728" y="133525"/>
          <a:ext cx="3348902" cy="2326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5541"/>
                <a:gridCol w="963361"/>
              </a:tblGrid>
              <a:tr h="537984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788355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3166"/>
              </p:ext>
            </p:extLst>
          </p:nvPr>
        </p:nvGraphicFramePr>
        <p:xfrm>
          <a:off x="154911" y="2693159"/>
          <a:ext cx="2371688" cy="2326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5844"/>
                <a:gridCol w="1185844"/>
              </a:tblGrid>
              <a:tr h="537984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788355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0523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17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Curlz MT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</dc:creator>
  <cp:lastModifiedBy>Maison</cp:lastModifiedBy>
  <cp:revision>18</cp:revision>
  <cp:lastPrinted>2016-09-23T20:10:56Z</cp:lastPrinted>
  <dcterms:created xsi:type="dcterms:W3CDTF">2016-09-23T15:57:21Z</dcterms:created>
  <dcterms:modified xsi:type="dcterms:W3CDTF">2016-10-04T20:32:33Z</dcterms:modified>
</cp:coreProperties>
</file>