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76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8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8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8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3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0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57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0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1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4326C-8B5B-4929-88B2-DBB7E57A1EDD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777F-3717-4B99-B9D6-C4735727A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9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loup qui cherchait une amoureuse</a:t>
            </a:r>
            <a:br>
              <a:rPr lang="fr-FR" dirty="0" smtClean="0"/>
            </a:br>
            <a:r>
              <a:rPr lang="fr-FR" sz="3100" i="1" dirty="0"/>
              <a:t>D’Orianne Lallemand et Eléonore </a:t>
            </a:r>
            <a:r>
              <a:rPr lang="fr-FR" sz="3100" i="1" dirty="0" err="1"/>
              <a:t>Thuillier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7"/>
            <a:ext cx="4176464" cy="41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iolette\Desktop\école Violette\GS-CP\CP\francais\lecture\mes ptites histoires de loup\le loup qui cherchait une amoureuse\numérisation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309"/>
            <a:ext cx="5688632" cy="59536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588224" y="525466"/>
            <a:ext cx="2123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VLAN ! Une louve très pressée lui rentra dedans. Il bascula sur le sentier. </a:t>
            </a:r>
          </a:p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7030A0"/>
                </a:solidFill>
              </a:rPr>
              <a:t>Je suis vraiment désolée, dit la louve, mais quelle idée d’être assis au milieu du chemin !</a:t>
            </a:r>
            <a:r>
              <a:rPr lang="fr-FR" sz="24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9322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56463"/>
            <a:ext cx="8255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Loup se redressa, regarda la louve et il sentit comme un petit clic à l’intérieur de son cœur. Un peu comme le bruit d’une porte qui s’ouvre.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539851"/>
            <a:ext cx="8255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</a:t>
            </a:r>
            <a:r>
              <a:rPr lang="fr-FR" sz="2400" i="1" dirty="0">
                <a:solidFill>
                  <a:srgbClr val="7030A0"/>
                </a:solidFill>
              </a:rPr>
              <a:t>Vous avez l’air secoué, s’inquiéta la louve, voulez-vous venir chez moi prendre un thé </a:t>
            </a:r>
            <a:r>
              <a:rPr lang="fr-FR" sz="2400" i="1" dirty="0" smtClean="0">
                <a:solidFill>
                  <a:srgbClr val="7030A0"/>
                </a:solidFill>
              </a:rPr>
              <a:t>? »</a:t>
            </a:r>
            <a:endParaRPr lang="fr-FR" sz="2400" i="1" dirty="0">
              <a:solidFill>
                <a:srgbClr val="7030A0"/>
              </a:solidFill>
            </a:endParaRPr>
          </a:p>
          <a:p>
            <a:r>
              <a:rPr lang="fr-FR" sz="2400" dirty="0"/>
              <a:t>Et il  la suivit, le cœur battant, les jambes flagada, et la cervelle en chocolat.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1" y="3109511"/>
            <a:ext cx="7618470" cy="34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iolette\Desktop\école Violette\GS-CP\CP\francais\lecture\mes ptites histoires de loup\le loup qui cherchait une amoureuse\numérisation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151"/>
            <a:ext cx="4320479" cy="61476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220072" y="389719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Il était une fois un gros loup noir, plutôt mignon, plutôt gentil, mais qui n’avait pas d’amoureuse.</a:t>
            </a:r>
          </a:p>
          <a:p>
            <a:pPr algn="just"/>
            <a:r>
              <a:rPr lang="fr-FR" sz="2400" dirty="0"/>
              <a:t>Il s’appelait Loup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81" y="2926463"/>
            <a:ext cx="3607391" cy="3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8971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Comme </a:t>
            </a:r>
            <a:r>
              <a:rPr lang="fr-FR" sz="2400" dirty="0"/>
              <a:t>tous les ans au printemps, la forêt se remplissait d’amoureux.</a:t>
            </a:r>
          </a:p>
          <a:p>
            <a:pPr algn="just"/>
            <a:r>
              <a:rPr lang="fr-FR" sz="2400" dirty="0"/>
              <a:t>Et un bisou par-ci et un câlin par-là, et des guili-guili dans tous les coins du bois !</a:t>
            </a:r>
          </a:p>
          <a:p>
            <a:pPr algn="just"/>
            <a:r>
              <a:rPr lang="fr-FR" sz="2400" dirty="0"/>
              <a:t>C’était très énervant. Surtout pour un loup tout seul.</a:t>
            </a:r>
          </a:p>
        </p:txBody>
      </p:sp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466588"/>
            <a:ext cx="7992888" cy="39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1.bp.blogspot.com/-GiJqrDK6N5U/TntAWP4zyXI/AAAAAAAAB-4/EknylFbx6C8/s1600/Aper%25C3%25A7u%2Bblo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4" y="394160"/>
            <a:ext cx="5498802" cy="52670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1614" y="5722422"/>
            <a:ext cx="845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De bon matin, il alla voir maître Hibou. « 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</a:rPr>
              <a:t>Il faut tomber amoureux, voilà tout !</a:t>
            </a:r>
            <a:r>
              <a:rPr lang="fr-FR" sz="2400" dirty="0"/>
              <a:t> » dit celui-ci.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176" y="406064"/>
            <a:ext cx="26660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Un matin, Loup se regarda dans son miroir et pensa : </a:t>
            </a:r>
          </a:p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0070C0"/>
                </a:solidFill>
              </a:rPr>
              <a:t>Aujourd’hui, je vais trouver la louve de ma vie.</a:t>
            </a:r>
            <a:r>
              <a:rPr lang="fr-FR" sz="2400" dirty="0"/>
              <a:t> »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Mais </a:t>
            </a:r>
            <a:r>
              <a:rPr lang="fr-FR" sz="2400" dirty="0"/>
              <a:t>comment faire ? </a:t>
            </a:r>
            <a:endParaRPr lang="fr-FR" sz="2400" dirty="0" smtClean="0"/>
          </a:p>
          <a:p>
            <a:pPr algn="just"/>
            <a:r>
              <a:rPr lang="fr-FR" sz="2400" dirty="0" smtClean="0"/>
              <a:t>Il </a:t>
            </a:r>
            <a:r>
              <a:rPr lang="fr-FR" sz="2400" dirty="0"/>
              <a:t>ne connaissait rien à l’affaire.</a:t>
            </a:r>
          </a:p>
        </p:txBody>
      </p:sp>
    </p:spTree>
    <p:extLst>
      <p:ext uri="{BB962C8B-B14F-4D97-AF65-F5344CB8AC3E}">
        <p14:creationId xmlns:p14="http://schemas.microsoft.com/office/powerpoint/2010/main" val="26462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Toute la matinée, Loup s’exerça à tomber. A la fin, il était tout cabossé et avait mal partout. Mais il n’avait </a:t>
            </a:r>
            <a:r>
              <a:rPr lang="fr-FR" sz="2400" dirty="0" smtClean="0"/>
              <a:t>pas trouvé d’amoureuse ! </a:t>
            </a:r>
            <a:endParaRPr lang="fr-FR" sz="2400" dirty="0"/>
          </a:p>
        </p:txBody>
      </p:sp>
      <p:pic>
        <p:nvPicPr>
          <p:cNvPr id="3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352928" cy="42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2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1217"/>
            <a:ext cx="5544616" cy="48242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84168" y="391217"/>
            <a:ext cx="2880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«</a:t>
            </a:r>
            <a:r>
              <a:rPr lang="fr-FR" sz="2400" i="1" dirty="0" smtClean="0">
                <a:solidFill>
                  <a:srgbClr val="FFC000"/>
                </a:solidFill>
              </a:rPr>
              <a:t> Il faut se faire </a:t>
            </a:r>
            <a:r>
              <a:rPr lang="fr-FR" sz="2400" i="1" dirty="0" smtClean="0">
                <a:solidFill>
                  <a:srgbClr val="FFC000"/>
                </a:solidFill>
              </a:rPr>
              <a:t>élégant, séduisant</a:t>
            </a:r>
            <a:r>
              <a:rPr lang="fr-FR" sz="2400" dirty="0" smtClean="0"/>
              <a:t>», </a:t>
            </a:r>
            <a:r>
              <a:rPr lang="fr-FR" sz="2400" dirty="0" smtClean="0"/>
              <a:t>suggéra son ami Alfred.</a:t>
            </a:r>
          </a:p>
          <a:p>
            <a:pPr algn="just"/>
            <a:r>
              <a:rPr lang="fr-FR" sz="2400" dirty="0" smtClean="0"/>
              <a:t>Loup prit un long bain et s’habilla avec soin. Il choisit une chemise à fleurs et s’accrocha une marguerite sur le cœur.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12658" y="5345083"/>
            <a:ext cx="8271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</a:t>
            </a:r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Il faut attirer l’attention, être original, phénoménal !</a:t>
            </a:r>
            <a:r>
              <a:rPr lang="fr-FR" sz="2400" dirty="0"/>
              <a:t> » expliqua son ami Valentin.</a:t>
            </a:r>
          </a:p>
          <a:p>
            <a:r>
              <a:rPr lang="fr-FR" sz="2400" dirty="0"/>
              <a:t>Loup enfila ses lunettes noires de star et ses bottes de cow-boy.</a:t>
            </a:r>
          </a:p>
        </p:txBody>
      </p:sp>
    </p:spTree>
    <p:extLst>
      <p:ext uri="{BB962C8B-B14F-4D97-AF65-F5344CB8AC3E}">
        <p14:creationId xmlns:p14="http://schemas.microsoft.com/office/powerpoint/2010/main" val="30881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88" y="1340768"/>
            <a:ext cx="4958980" cy="5210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04664"/>
            <a:ext cx="8245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</a:t>
            </a:r>
            <a:r>
              <a:rPr lang="fr-FR" sz="2400" i="1" dirty="0">
                <a:solidFill>
                  <a:srgbClr val="0070C0"/>
                </a:solidFill>
              </a:rPr>
              <a:t>Il faut parler joliment, choisir des mots doux, caressants </a:t>
            </a:r>
            <a:r>
              <a:rPr lang="fr-FR" sz="2400" dirty="0"/>
              <a:t>» dit son ami Gros-Louis.</a:t>
            </a:r>
          </a:p>
          <a:p>
            <a:r>
              <a:rPr lang="fr-FR" sz="2400" dirty="0"/>
              <a:t>Loup courut acheter un livre de poésie. </a:t>
            </a:r>
          </a:p>
          <a:p>
            <a:r>
              <a:rPr lang="fr-FR" sz="2400" dirty="0"/>
              <a:t>Il le lut en entier et apprit </a:t>
            </a:r>
            <a:endParaRPr lang="fr-FR" sz="2400" dirty="0" smtClean="0"/>
          </a:p>
          <a:p>
            <a:r>
              <a:rPr lang="fr-FR" sz="2400" dirty="0" smtClean="0"/>
              <a:t>tous </a:t>
            </a:r>
            <a:r>
              <a:rPr lang="fr-FR" sz="2400" dirty="0"/>
              <a:t>les poèmes où l’on disait </a:t>
            </a:r>
            <a:endParaRPr lang="fr-FR" sz="2400" dirty="0" smtClean="0"/>
          </a:p>
          <a:p>
            <a:r>
              <a:rPr lang="fr-FR" sz="2400" dirty="0" smtClean="0"/>
              <a:t>«</a:t>
            </a:r>
            <a:r>
              <a:rPr lang="fr-FR" sz="2400" dirty="0"/>
              <a:t> Je t’aime ».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14096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FF0000"/>
                </a:solidFill>
              </a:rPr>
              <a:t>Il faut un bouquet de fleurs pour l’élue de son cœur</a:t>
            </a:r>
            <a:r>
              <a:rPr lang="fr-FR" sz="2400" dirty="0"/>
              <a:t> », conseilla son ami Joshua.</a:t>
            </a:r>
          </a:p>
          <a:p>
            <a:pPr algn="just"/>
            <a:r>
              <a:rPr lang="fr-FR" sz="2400" dirty="0"/>
              <a:t>Loup composa un joli bouquet avec les fleurs de la forêt.</a:t>
            </a:r>
          </a:p>
        </p:txBody>
      </p:sp>
    </p:spTree>
    <p:extLst>
      <p:ext uri="{BB962C8B-B14F-4D97-AF65-F5344CB8AC3E}">
        <p14:creationId xmlns:p14="http://schemas.microsoft.com/office/powerpoint/2010/main" val="461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iolette\Desktop\école Violette\GS-CP\CP\francais\lecture\mes ptites histoires de loup\le loup qui cherchait une amoureuse\numérisation000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/>
          <a:stretch/>
        </p:blipFill>
        <p:spPr bwMode="auto">
          <a:xfrm>
            <a:off x="467544" y="404664"/>
            <a:ext cx="4148181" cy="60547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404664"/>
            <a:ext cx="3779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0070C0"/>
                </a:solidFill>
              </a:rPr>
              <a:t>Mais comment saurai-je que c’est la louve de ma vie ?</a:t>
            </a:r>
            <a:r>
              <a:rPr lang="fr-FR" sz="2400" dirty="0"/>
              <a:t> » demanda encore Loup à ses amis.</a:t>
            </a:r>
          </a:p>
          <a:p>
            <a:pPr algn="just"/>
            <a:r>
              <a:rPr lang="fr-FR" sz="2400" dirty="0"/>
              <a:t> </a:t>
            </a:r>
          </a:p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FF0000"/>
                </a:solidFill>
              </a:rPr>
              <a:t>Quand tu la verras, tu auras les jambes flagada, la cervelle en chocolat et le cœur qui bat ! </a:t>
            </a:r>
            <a:r>
              <a:rPr lang="fr-FR" sz="2400" dirty="0"/>
              <a:t>» dit Joshua. Et ils le poussèrent dehors.</a:t>
            </a:r>
          </a:p>
        </p:txBody>
      </p:sp>
    </p:spTree>
    <p:extLst>
      <p:ext uri="{BB962C8B-B14F-4D97-AF65-F5344CB8AC3E}">
        <p14:creationId xmlns:p14="http://schemas.microsoft.com/office/powerpoint/2010/main" val="18039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Ainsi équipé, Loup se promena dans la forêt. </a:t>
            </a:r>
          </a:p>
          <a:p>
            <a:pPr algn="just"/>
            <a:r>
              <a:rPr lang="fr-FR" sz="2400" dirty="0"/>
              <a:t>Il commençait à désespérer quand une louve apparut sur le sentier. </a:t>
            </a:r>
            <a:r>
              <a:rPr lang="fr-FR" sz="2400" dirty="0" smtClean="0"/>
              <a:t>Loup </a:t>
            </a:r>
            <a:r>
              <a:rPr lang="fr-FR" sz="2400" dirty="0"/>
              <a:t>lui tendit le bouquet en récitant : </a:t>
            </a:r>
          </a:p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0070C0"/>
                </a:solidFill>
              </a:rPr>
              <a:t>Ce bouquet des bois est comme toi, ô louve, sauvage et doux à la fois !</a:t>
            </a:r>
            <a:r>
              <a:rPr lang="fr-FR" sz="2400" dirty="0"/>
              <a:t> </a:t>
            </a:r>
            <a:r>
              <a:rPr lang="fr-FR" sz="2400" dirty="0" smtClean="0"/>
              <a:t>» </a:t>
            </a:r>
            <a:r>
              <a:rPr lang="fr-FR" sz="2400" i="1" dirty="0" smtClean="0">
                <a:solidFill>
                  <a:schemeClr val="accent2">
                    <a:lumMod val="75000"/>
                  </a:schemeClr>
                </a:solidFill>
              </a:rPr>
              <a:t>Arrête </a:t>
            </a:r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ton </a:t>
            </a:r>
            <a:r>
              <a:rPr lang="fr-FR" sz="2400" i="1" dirty="0" err="1">
                <a:solidFill>
                  <a:schemeClr val="accent2">
                    <a:lumMod val="75000"/>
                  </a:schemeClr>
                </a:solidFill>
              </a:rPr>
              <a:t>blabla</a:t>
            </a:r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, espèce de gros bêta !</a:t>
            </a:r>
            <a:r>
              <a:rPr lang="fr-FR" sz="2400" dirty="0"/>
              <a:t> » répondit la louve sans </a:t>
            </a:r>
            <a:r>
              <a:rPr lang="fr-FR" sz="2400" dirty="0" smtClean="0"/>
              <a:t>s’arrêter. Loup </a:t>
            </a:r>
            <a:r>
              <a:rPr lang="fr-FR" sz="2400" dirty="0"/>
              <a:t>resta planté au milieu du chemin. Il n’y comprenait plus rien. </a:t>
            </a:r>
          </a:p>
          <a:p>
            <a:pPr algn="just"/>
            <a:r>
              <a:rPr lang="fr-FR" sz="2400" dirty="0"/>
              <a:t>« </a:t>
            </a:r>
            <a:r>
              <a:rPr lang="fr-FR" sz="2400" i="1" dirty="0">
                <a:solidFill>
                  <a:srgbClr val="0070C0"/>
                </a:solidFill>
              </a:rPr>
              <a:t>C’est vraiment compliqué de trouver une amoureuse</a:t>
            </a:r>
            <a:r>
              <a:rPr lang="fr-FR" sz="2400" dirty="0"/>
              <a:t> », </a:t>
            </a:r>
            <a:r>
              <a:rPr lang="fr-FR" sz="2400" dirty="0" smtClean="0"/>
              <a:t>soupira-t-il. Il </a:t>
            </a:r>
            <a:r>
              <a:rPr lang="fr-FR" sz="2400" dirty="0"/>
              <a:t>s’assit pour enlever ses bottes quand soudain…</a:t>
            </a:r>
          </a:p>
        </p:txBody>
      </p:sp>
      <p:pic>
        <p:nvPicPr>
          <p:cNvPr id="2052" name="Picture 4" descr="http://4.bp.blogspot.com/-QYGGNpgGxpU/URvEBAslvqI/AAAAAAAAM8w/SGwTq6eUOQM/s1600/IMG_6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1" y="3717032"/>
            <a:ext cx="2881536" cy="28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7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179</Words>
  <Application>Microsoft Office PowerPoint</Application>
  <PresentationFormat>Affichage à l'écran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 loup qui cherchait une amoureuse D’Orianne Lallemand et Eléonore Thuillier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loup qui cherchait une amoureuse D’Orianne Lallemand et Eléonore Thuillier </dc:title>
  <dc:creator>Véronique</dc:creator>
  <cp:lastModifiedBy>Véronique</cp:lastModifiedBy>
  <cp:revision>6</cp:revision>
  <dcterms:created xsi:type="dcterms:W3CDTF">2016-12-14T17:15:11Z</dcterms:created>
  <dcterms:modified xsi:type="dcterms:W3CDTF">2016-12-18T12:11:52Z</dcterms:modified>
</cp:coreProperties>
</file>