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315" r:id="rId4"/>
    <p:sldId id="323" r:id="rId5"/>
    <p:sldId id="311" r:id="rId6"/>
    <p:sldId id="319" r:id="rId7"/>
    <p:sldId id="314" r:id="rId8"/>
    <p:sldId id="316" r:id="rId9"/>
    <p:sldId id="320" r:id="rId10"/>
    <p:sldId id="321" r:id="rId11"/>
    <p:sldId id="318" r:id="rId12"/>
    <p:sldId id="322" r:id="rId13"/>
    <p:sldId id="317" r:id="rId14"/>
    <p:sldId id="267" r:id="rId15"/>
    <p:sldId id="325" r:id="rId16"/>
    <p:sldId id="328" r:id="rId17"/>
    <p:sldId id="324" r:id="rId18"/>
    <p:sldId id="334" r:id="rId19"/>
    <p:sldId id="331" r:id="rId20"/>
    <p:sldId id="329" r:id="rId21"/>
    <p:sldId id="332" r:id="rId22"/>
    <p:sldId id="330" r:id="rId23"/>
    <p:sldId id="327" r:id="rId24"/>
    <p:sldId id="326" r:id="rId25"/>
    <p:sldId id="333" r:id="rId26"/>
    <p:sldId id="268" r:id="rId27"/>
    <p:sldId id="344" r:id="rId28"/>
    <p:sldId id="338" r:id="rId29"/>
    <p:sldId id="339" r:id="rId30"/>
    <p:sldId id="340" r:id="rId31"/>
    <p:sldId id="337" r:id="rId32"/>
    <p:sldId id="335" r:id="rId33"/>
    <p:sldId id="336" r:id="rId34"/>
    <p:sldId id="341" r:id="rId35"/>
    <p:sldId id="345" r:id="rId36"/>
    <p:sldId id="342" r:id="rId37"/>
    <p:sldId id="343" r:id="rId38"/>
    <p:sldId id="303" r:id="rId39"/>
    <p:sldId id="347" r:id="rId40"/>
    <p:sldId id="350" r:id="rId41"/>
    <p:sldId id="348" r:id="rId42"/>
    <p:sldId id="346" r:id="rId43"/>
    <p:sldId id="349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/>
    <p:restoredTop sz="94671"/>
  </p:normalViewPr>
  <p:slideViewPr>
    <p:cSldViewPr snapToGrid="0" snapToObjects="1">
      <p:cViewPr varScale="1">
        <p:scale>
          <a:sx n="88" d="100"/>
          <a:sy n="88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C159C-85D0-8B40-9455-A68FDDE65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2EC034-816F-B349-A7B0-DD3657564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A4B4E0-008A-A24E-A2DE-4DC854A5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277A2A-E20E-D448-AAB7-EB9A237B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74517-8C12-7D49-8383-9CCC9908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51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1DCC4-7AEF-D441-989D-96DA730E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006B0E-07DA-6841-B798-672ADBF7D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EA44D5-2ED8-384F-9BA0-A18EF57D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D79F7D-7755-5E4D-9CA4-57763C27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80603-B687-704E-9638-B6B6FFB0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3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D49B93-E788-694D-819C-FC8EE8ED0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81470C-3BC9-3043-9EDB-09D93703A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FAF4BE-FD92-DF42-9397-2BC17C61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3A148E-2054-374B-AB80-64C01EE7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73E36-5E09-2141-A7ED-0FEDF903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15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0ABC2-7BFB-3444-B2D0-700A5021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11865-31C8-0E4C-8531-17F820530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76B42D-CE2E-244A-85E6-2BA97D81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FFF32D-C672-BD46-B1F1-DC09B253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607751-B9E8-1548-87C1-039EC37C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16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E9ACB-E925-F648-ADE2-DF3F88C3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67FE85-AEEC-5843-BB88-2333C1FD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5F619A-FEF9-DB4B-B4DD-9984DBE2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3FF48-C2C4-E345-A8DF-508F8BB1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6A194-FA88-4846-9285-2DFC5CC9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36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98A8A-3518-8F49-A5D5-01273A5E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221A8-6BA9-6842-8BAC-30C26828B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5C210B-EDEC-DF49-8512-31187B189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91CDB4-5E95-3344-92C9-C089E52C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E3DF8D-32E5-A444-8641-975D0F9C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11D32B-E85D-7744-9F8A-FC2E93EA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86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EEBE3-6FF1-1245-87E3-B6F3F0C5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521621-8275-7C47-BD3A-B54F62347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AD9C1B-27BA-D645-83CF-C458F32E8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94623-4408-D748-AA7A-DA3EC6226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9B39FD-DBC4-6A4C-83D1-1D8E36737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DEA70D-BDAD-AE4E-BAB6-9E3DCC59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DE2171-49D3-9A48-BBE9-821F2C6E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1CE4FC-972C-8946-A2DF-AF9473AA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12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CD1D7-A4D0-2B44-85F3-D724A8ED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76994-8484-0F48-A241-925614E7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D7104E-5E32-9245-AB48-82722730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86EBEA-13AE-3048-8851-6D89BD9F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75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29279D-E67B-E745-8F6B-EE866011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34BA94-B912-D548-8162-542C18D2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7C6BF6-6867-AE45-8210-3637728C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2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B8C4A-E113-CE47-9B2A-1034EF16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D280A-25C3-1449-9F36-643445D8B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4F4C34-2532-C947-B7E7-293F76CF7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40E817-EE37-704B-B248-7B2C3CEE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A0CBF4-9B0C-C84B-BDCE-654CF269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DBD904-DEEF-6B41-A2D5-9AC07DD9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3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DAEDA-E4EC-134B-A17E-9C95F687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2DA1E-7538-E942-AF51-7393F087E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EDD402-1B9C-6143-B8B0-2A319D426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E607F7-9F82-9144-9BFF-20156CC1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0D2F17-75A8-674B-858A-C17E031D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E6352F-0B6B-D041-97B5-83651CCA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00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FC2A8A-19A7-3A43-B50D-2D252DEF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800C02-3696-4B4F-84DF-8C181BEF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48F11F-94B3-E147-9630-2BACCE63E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5F8-FC80-2740-9E48-9407A47235B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745494-8F63-6647-8F2A-647DBE923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17D7A3-3D70-AB43-AB3D-E6DA9E90C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46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5257BE-0A24-7C48-84B8-2825917E0C6F}"/>
              </a:ext>
            </a:extLst>
          </p:cNvPr>
          <p:cNvSpPr/>
          <p:nvPr/>
        </p:nvSpPr>
        <p:spPr>
          <a:xfrm>
            <a:off x="706055" y="155524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>
                <a:latin typeface="Apple Chancery"/>
                <a:cs typeface="Apple Chancery"/>
              </a:rPr>
              <a:t>Mon album à calculer:</a:t>
            </a:r>
            <a:br>
              <a:rPr lang="fr-FR" sz="2800" dirty="0">
                <a:latin typeface="Apple Chancery"/>
                <a:cs typeface="Apple Chancery"/>
              </a:rPr>
            </a:br>
            <a:r>
              <a:rPr lang="fr-FR" sz="2800" dirty="0" err="1">
                <a:latin typeface="Apple Chancery"/>
                <a:cs typeface="Apple Chancery"/>
              </a:rPr>
              <a:t>Rafara</a:t>
            </a:r>
            <a:r>
              <a:rPr lang="fr-FR" sz="2800" dirty="0">
                <a:latin typeface="Apple Chancery"/>
                <a:cs typeface="Apple Chancery"/>
              </a:rPr>
              <a:t>.</a:t>
            </a:r>
            <a:br>
              <a:rPr lang="fr-FR" sz="2800" dirty="0">
                <a:latin typeface="Apple Chancery"/>
                <a:cs typeface="Apple Chancery"/>
              </a:rPr>
            </a:br>
            <a:r>
              <a:rPr lang="fr-FR" sz="2800" dirty="0">
                <a:latin typeface="Apple Chancery"/>
                <a:cs typeface="Apple Chancery"/>
              </a:rPr>
              <a:t>Nombre travaillé :   10.</a:t>
            </a: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8355CB-8B64-D445-843D-C6108778F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9434" y="4466877"/>
            <a:ext cx="1181100" cy="1701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D9FC51-D2A8-1443-94ED-7C4FEE965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630" y="4028727"/>
            <a:ext cx="2070100" cy="2578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FB0CE5D-6584-8B48-A5FE-943CEADC91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259" y="1170736"/>
            <a:ext cx="2297712" cy="251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5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59" y="968955"/>
            <a:ext cx="819305" cy="118050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484" y="850567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578" y="279480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5" y="501708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615" y="5017778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5017778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92" y="5108393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75" y="32520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941875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9167" y="948724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4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59" y="968955"/>
            <a:ext cx="819305" cy="118050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5850" y="4208035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181" y="4038775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147" y="7114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513" y="345973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484" y="850567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578" y="279480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5" y="501708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615" y="5017778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5017778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92" y="5108393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75" y="32520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941875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9167" y="948724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6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208" y="308435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59" y="968955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05" y="4121742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764" y="4152074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2957" y="190849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5850" y="4208035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181" y="4038775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147" y="71141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9072" y="2274506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513" y="345973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484" y="850567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578" y="279480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5" y="501708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615" y="5017778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5017778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92" y="5108393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75" y="32520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941875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9167" y="948724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59" y="968955"/>
            <a:ext cx="819305" cy="118050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5850" y="4208035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181" y="4038775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147" y="71141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9072" y="2274506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513" y="345973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484" y="850567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578" y="279480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5" y="501708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615" y="5017778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5017778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92" y="5108393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75" y="32520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941875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9167" y="948724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1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29032" y="1762650"/>
            <a:ext cx="9027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/>
              <a:t>Etape 2: </a:t>
            </a:r>
            <a:r>
              <a:rPr lang="fr-FR" sz="3200" dirty="0"/>
              <a:t>prévoir combien de </a:t>
            </a:r>
            <a:r>
              <a:rPr lang="fr-FR" sz="3200" dirty="0" err="1"/>
              <a:t>Vovondreo</a:t>
            </a:r>
            <a:r>
              <a:rPr lang="fr-FR" sz="3200" dirty="0"/>
              <a:t> vont arriver.</a:t>
            </a:r>
          </a:p>
        </p:txBody>
      </p:sp>
    </p:spTree>
    <p:extLst>
      <p:ext uri="{BB962C8B-B14F-4D97-AF65-F5344CB8AC3E}">
        <p14:creationId xmlns:p14="http://schemas.microsoft.com/office/powerpoint/2010/main" val="26199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5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i="1" u="sng" dirty="0"/>
              <a:t>Etape 1 : </a:t>
            </a:r>
            <a:r>
              <a:rPr lang="fr-FR" dirty="0"/>
              <a:t>découverte générale de l’album à calculer.</a:t>
            </a:r>
          </a:p>
          <a:p>
            <a:pPr marL="0" indent="0">
              <a:buNone/>
            </a:pPr>
            <a:r>
              <a:rPr lang="fr-FR" dirty="0"/>
              <a:t>Décrire les images, les scènes, raconter l’histoire.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28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8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4000" y="152155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/>
              <a:t>Etape 3:</a:t>
            </a:r>
            <a:r>
              <a:rPr lang="fr-FR" sz="3200" dirty="0"/>
              <a:t> trouver combien de </a:t>
            </a:r>
            <a:r>
              <a:rPr lang="fr-FR" sz="3200" dirty="0" err="1"/>
              <a:t>Rafara</a:t>
            </a:r>
            <a:r>
              <a:rPr lang="fr-FR" sz="3200" dirty="0"/>
              <a:t> ont été sauvées.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6754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1E46D6A8-01EE-8243-B68F-358BB2CAF13C}"/>
              </a:ext>
            </a:extLst>
          </p:cNvPr>
          <p:cNvGrpSpPr/>
          <p:nvPr/>
        </p:nvGrpSpPr>
        <p:grpSpPr>
          <a:xfrm>
            <a:off x="1693304" y="2489762"/>
            <a:ext cx="1354595" cy="1921100"/>
            <a:chOff x="2027953" y="1187495"/>
            <a:chExt cx="1354595" cy="19211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0EB4F7C4-10B1-F84D-A6D5-6BD51669C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2C8042D-BADF-FF4A-821E-97BE85E89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5B1B744-6017-A84A-BE2E-C0F9A3A6A794}"/>
              </a:ext>
            </a:extLst>
          </p:cNvPr>
          <p:cNvGrpSpPr/>
          <p:nvPr/>
        </p:nvGrpSpPr>
        <p:grpSpPr>
          <a:xfrm>
            <a:off x="3459021" y="2468450"/>
            <a:ext cx="1354595" cy="1921100"/>
            <a:chOff x="2027953" y="1187495"/>
            <a:chExt cx="1354595" cy="192110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C12DFCA5-F7DA-2542-B3F4-E41A28505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EA6F00F0-FC78-CF4E-B3A7-8E126297B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8F9B094-AD50-1C48-849B-9B8B86060503}"/>
              </a:ext>
            </a:extLst>
          </p:cNvPr>
          <p:cNvGrpSpPr/>
          <p:nvPr/>
        </p:nvGrpSpPr>
        <p:grpSpPr>
          <a:xfrm>
            <a:off x="5383758" y="2468450"/>
            <a:ext cx="1354595" cy="1921100"/>
            <a:chOff x="2027953" y="1187495"/>
            <a:chExt cx="1354595" cy="1921100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FEF9D296-5C6C-D74C-BA25-F117AEF7A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E520C231-C3B7-5140-913F-5A8524E6B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22F762EF-871E-DA41-8B0A-28F7A7F75C98}"/>
              </a:ext>
            </a:extLst>
          </p:cNvPr>
          <p:cNvGrpSpPr/>
          <p:nvPr/>
        </p:nvGrpSpPr>
        <p:grpSpPr>
          <a:xfrm>
            <a:off x="87497" y="2729310"/>
            <a:ext cx="1354595" cy="1921100"/>
            <a:chOff x="2027953" y="1187495"/>
            <a:chExt cx="1354595" cy="1921100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53F71360-7F97-F44C-9B03-98F5E3579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5D7FCF45-F62B-784C-A4FB-034EBF7FC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6AECDF53-7ED0-6F4D-80BE-895E20F8AB50}"/>
              </a:ext>
            </a:extLst>
          </p:cNvPr>
          <p:cNvGrpSpPr/>
          <p:nvPr/>
        </p:nvGrpSpPr>
        <p:grpSpPr>
          <a:xfrm>
            <a:off x="3617433" y="180510"/>
            <a:ext cx="1354595" cy="1921100"/>
            <a:chOff x="2027953" y="1187495"/>
            <a:chExt cx="1354595" cy="1921100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86F9E20A-5528-034A-A26D-0608C4290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5A0672F9-FD6B-C641-BE8D-5D1D5DB5F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652E8AF3-A9CB-A843-A4DD-1074087E3687}"/>
              </a:ext>
            </a:extLst>
          </p:cNvPr>
          <p:cNvGrpSpPr/>
          <p:nvPr/>
        </p:nvGrpSpPr>
        <p:grpSpPr>
          <a:xfrm>
            <a:off x="5237547" y="206491"/>
            <a:ext cx="1354595" cy="1921100"/>
            <a:chOff x="2027953" y="1187495"/>
            <a:chExt cx="1354595" cy="1921100"/>
          </a:xfrm>
        </p:grpSpPr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0D62A143-4FB3-A24A-AE20-ED04281A3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5B205FAC-0A78-B446-B872-B8F7F375D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DA61E6BB-9105-D54B-B87C-CA919CC09016}"/>
              </a:ext>
            </a:extLst>
          </p:cNvPr>
          <p:cNvGrpSpPr/>
          <p:nvPr/>
        </p:nvGrpSpPr>
        <p:grpSpPr>
          <a:xfrm>
            <a:off x="6804049" y="217958"/>
            <a:ext cx="1354595" cy="1921100"/>
            <a:chOff x="2027953" y="1187495"/>
            <a:chExt cx="1354595" cy="1921100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EC062A92-3321-5C47-96C2-042FD56F7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066C2AAC-D4B4-C04A-9BDB-F82FD478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879A2DC6-CAA6-ED45-B201-1EB02812FEC5}"/>
              </a:ext>
            </a:extLst>
          </p:cNvPr>
          <p:cNvGrpSpPr/>
          <p:nvPr/>
        </p:nvGrpSpPr>
        <p:grpSpPr>
          <a:xfrm>
            <a:off x="8440179" y="217958"/>
            <a:ext cx="1354595" cy="1921100"/>
            <a:chOff x="2027953" y="1187495"/>
            <a:chExt cx="1354595" cy="1921100"/>
          </a:xfrm>
        </p:grpSpPr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D544ABD1-BDD4-5B4A-AF05-188461D3A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718CC069-B0DD-844B-8387-361C72240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69C9C5A-EA91-DD41-9C3E-2EEA7303BDA6}"/>
              </a:ext>
            </a:extLst>
          </p:cNvPr>
          <p:cNvGrpSpPr/>
          <p:nvPr/>
        </p:nvGrpSpPr>
        <p:grpSpPr>
          <a:xfrm>
            <a:off x="9982464" y="217958"/>
            <a:ext cx="1354595" cy="1921100"/>
            <a:chOff x="2027953" y="1187495"/>
            <a:chExt cx="1354595" cy="1921100"/>
          </a:xfrm>
        </p:grpSpPr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F5F47DD4-93DB-C144-8796-DE306D04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A1CB14D9-76A6-B54C-B0BB-1BAE8DD72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6CD80783-505A-5342-9B2E-7538C697F6C4}"/>
              </a:ext>
            </a:extLst>
          </p:cNvPr>
          <p:cNvGrpSpPr/>
          <p:nvPr/>
        </p:nvGrpSpPr>
        <p:grpSpPr>
          <a:xfrm>
            <a:off x="2121515" y="2139058"/>
            <a:ext cx="1354595" cy="1921100"/>
            <a:chOff x="2027953" y="1187495"/>
            <a:chExt cx="1354595" cy="19211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D73C64C-D9AE-7541-851F-2BE06FF9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11015C1F-353F-CF4B-A1D7-B0DB2D1B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7336DC1-504F-1942-AEA2-1CA200D79F80}"/>
              </a:ext>
            </a:extLst>
          </p:cNvPr>
          <p:cNvGrpSpPr/>
          <p:nvPr/>
        </p:nvGrpSpPr>
        <p:grpSpPr>
          <a:xfrm>
            <a:off x="608196" y="486661"/>
            <a:ext cx="1354595" cy="1921100"/>
            <a:chOff x="2027953" y="1187495"/>
            <a:chExt cx="1354595" cy="192110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F4B04578-9215-2544-9A26-6C3D09E1B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B4323FCF-4556-744A-9A24-9273668D6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4A5E4EB-7624-E341-BCCF-17155CEF495A}"/>
              </a:ext>
            </a:extLst>
          </p:cNvPr>
          <p:cNvGrpSpPr/>
          <p:nvPr/>
        </p:nvGrpSpPr>
        <p:grpSpPr>
          <a:xfrm>
            <a:off x="466999" y="4592088"/>
            <a:ext cx="1354595" cy="1921100"/>
            <a:chOff x="2027953" y="1187495"/>
            <a:chExt cx="1354595" cy="1921100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70ACCA94-E542-C548-BAA5-2745AFB52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F36ECC6F-0020-C94B-8874-9CBF409EE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84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899379D0-59EF-8E4B-909A-EACC9FA45AAB}"/>
              </a:ext>
            </a:extLst>
          </p:cNvPr>
          <p:cNvGrpSpPr/>
          <p:nvPr/>
        </p:nvGrpSpPr>
        <p:grpSpPr>
          <a:xfrm>
            <a:off x="3976975" y="4592088"/>
            <a:ext cx="1354595" cy="1921100"/>
            <a:chOff x="2027953" y="1187495"/>
            <a:chExt cx="1354595" cy="19211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5E8ED49-581E-4C48-9619-EBA594B7C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803951F-12F3-7640-9A26-26EBCEA76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498C3B2-1E47-C440-AB0E-9FF391BC7B4F}"/>
              </a:ext>
            </a:extLst>
          </p:cNvPr>
          <p:cNvGrpSpPr/>
          <p:nvPr/>
        </p:nvGrpSpPr>
        <p:grpSpPr>
          <a:xfrm>
            <a:off x="336825" y="4758625"/>
            <a:ext cx="1354595" cy="1921100"/>
            <a:chOff x="2027953" y="1187495"/>
            <a:chExt cx="1354595" cy="192110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D611763-9B87-D04D-8930-15320910B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7C6FF252-BD7A-D34C-B9F9-1BB22244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32C3C7A9-7F2F-4345-A0F6-95A143D841F2}"/>
              </a:ext>
            </a:extLst>
          </p:cNvPr>
          <p:cNvGrpSpPr/>
          <p:nvPr/>
        </p:nvGrpSpPr>
        <p:grpSpPr>
          <a:xfrm>
            <a:off x="503674" y="199234"/>
            <a:ext cx="1354595" cy="1921100"/>
            <a:chOff x="2027953" y="1187495"/>
            <a:chExt cx="1354595" cy="1921100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1988F703-C59B-7B40-822D-A1897FAC2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E0527A95-8D7C-3442-BBB7-92E3CA700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0699AA82-5C99-5942-9644-6AE114C62BEA}"/>
              </a:ext>
            </a:extLst>
          </p:cNvPr>
          <p:cNvGrpSpPr/>
          <p:nvPr/>
        </p:nvGrpSpPr>
        <p:grpSpPr>
          <a:xfrm>
            <a:off x="3715136" y="224973"/>
            <a:ext cx="1354595" cy="1921100"/>
            <a:chOff x="2027953" y="1187495"/>
            <a:chExt cx="1354595" cy="1921100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93156D9E-D501-F745-A22D-A54D5E1D7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304CA9A6-35F9-B244-A0D1-913DC46F3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208" y="308435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59" y="968955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05" y="4121742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2957" y="190849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5850" y="4208035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181" y="4038775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147" y="7114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513" y="345973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484" y="850567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578" y="279480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5" y="501708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615" y="5017778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5017778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92" y="5108393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75" y="32520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941875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9167" y="948724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0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BD1F5CD1-37FF-F048-9681-6D343AAA4573}"/>
              </a:ext>
            </a:extLst>
          </p:cNvPr>
          <p:cNvGrpSpPr/>
          <p:nvPr/>
        </p:nvGrpSpPr>
        <p:grpSpPr>
          <a:xfrm>
            <a:off x="2595788" y="2367998"/>
            <a:ext cx="1354595" cy="1921100"/>
            <a:chOff x="2027953" y="1187495"/>
            <a:chExt cx="1354595" cy="19211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0F2311CC-6A24-A446-8069-2F1ADB502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3B8865C-EFAE-CA48-946A-4521E03D8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7DFF0C6-1260-954E-B9DC-52A650E47A35}"/>
              </a:ext>
            </a:extLst>
          </p:cNvPr>
          <p:cNvGrpSpPr/>
          <p:nvPr/>
        </p:nvGrpSpPr>
        <p:grpSpPr>
          <a:xfrm>
            <a:off x="588022" y="217958"/>
            <a:ext cx="1354595" cy="1921100"/>
            <a:chOff x="2027953" y="1187495"/>
            <a:chExt cx="1354595" cy="192110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DF78870-17CB-9442-8A14-128110F42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887E717F-6F53-C240-A7CF-BB3678812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751D9081-3F82-F341-992E-3E8FFD7EAB51}"/>
              </a:ext>
            </a:extLst>
          </p:cNvPr>
          <p:cNvGrpSpPr/>
          <p:nvPr/>
        </p:nvGrpSpPr>
        <p:grpSpPr>
          <a:xfrm>
            <a:off x="4424756" y="368302"/>
            <a:ext cx="1354595" cy="1921100"/>
            <a:chOff x="2027953" y="1187495"/>
            <a:chExt cx="1354595" cy="1921100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33753830-BB32-7845-8C8E-C0E7635F9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4BA0769C-072C-DE45-963F-1DD44C70D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8214E55F-E1FF-FF48-A289-3AAE88ACDAFB}"/>
              </a:ext>
            </a:extLst>
          </p:cNvPr>
          <p:cNvGrpSpPr/>
          <p:nvPr/>
        </p:nvGrpSpPr>
        <p:grpSpPr>
          <a:xfrm>
            <a:off x="469564" y="4592088"/>
            <a:ext cx="1354595" cy="1921100"/>
            <a:chOff x="2027953" y="1187495"/>
            <a:chExt cx="1354595" cy="1921100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B758C1E8-2EA6-F34B-8856-2AFEF911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9C8661BE-D881-474B-AF8B-990A5D41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98FDEC6B-EE65-DC42-A836-6E46462690C6}"/>
              </a:ext>
            </a:extLst>
          </p:cNvPr>
          <p:cNvGrpSpPr/>
          <p:nvPr/>
        </p:nvGrpSpPr>
        <p:grpSpPr>
          <a:xfrm>
            <a:off x="4282432" y="4592088"/>
            <a:ext cx="1354595" cy="1921100"/>
            <a:chOff x="2027953" y="1187495"/>
            <a:chExt cx="1354595" cy="1921100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ADBB359A-993F-3048-AF35-69D6A31A4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2F356A36-13E9-AB47-9A22-31903AE8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2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909A25B5-D894-2A47-BA0A-FBD2C6193265}"/>
              </a:ext>
            </a:extLst>
          </p:cNvPr>
          <p:cNvGrpSpPr/>
          <p:nvPr/>
        </p:nvGrpSpPr>
        <p:grpSpPr>
          <a:xfrm>
            <a:off x="2121515" y="2139058"/>
            <a:ext cx="1354595" cy="1921100"/>
            <a:chOff x="2027953" y="1187495"/>
            <a:chExt cx="1354595" cy="19211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5FCA3C45-7697-9247-A891-66DBAE7F0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CA80C16C-1837-224E-9176-4426A8803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3C40EBB-3C7B-7D48-A465-FC5CE64150A7}"/>
              </a:ext>
            </a:extLst>
          </p:cNvPr>
          <p:cNvGrpSpPr/>
          <p:nvPr/>
        </p:nvGrpSpPr>
        <p:grpSpPr>
          <a:xfrm>
            <a:off x="8678538" y="2223009"/>
            <a:ext cx="1354595" cy="1921100"/>
            <a:chOff x="2027953" y="1187495"/>
            <a:chExt cx="1354595" cy="192110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C70BC9BD-9D5D-9A4C-8D72-673D33CD9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5EB5B979-B4EA-BD42-9A63-2D7D56CFB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4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FE0091E-5C77-FB4A-9B52-FBCB1128CCFB}"/>
              </a:ext>
            </a:extLst>
          </p:cNvPr>
          <p:cNvGrpSpPr/>
          <p:nvPr/>
        </p:nvGrpSpPr>
        <p:grpSpPr>
          <a:xfrm>
            <a:off x="2121515" y="2139058"/>
            <a:ext cx="1354595" cy="1921100"/>
            <a:chOff x="2027953" y="1187495"/>
            <a:chExt cx="1354595" cy="192110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6D194048-5068-0740-8482-D5BD7F89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CC111D1-4024-5440-B64C-0645803D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45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26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29138247-8DC6-4443-BC1E-3F00FAEAE720}"/>
              </a:ext>
            </a:extLst>
          </p:cNvPr>
          <p:cNvGrpSpPr/>
          <p:nvPr/>
        </p:nvGrpSpPr>
        <p:grpSpPr>
          <a:xfrm>
            <a:off x="1793844" y="2367998"/>
            <a:ext cx="1354595" cy="1921100"/>
            <a:chOff x="2027953" y="1187495"/>
            <a:chExt cx="1354595" cy="19211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4CF3C24-88FA-D74C-ADED-AE36D0E87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641D69F-B5A4-324F-ADBB-AB4C1F70C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F14906A-D0C4-BE40-84F1-4259BBCF1C0F}"/>
              </a:ext>
            </a:extLst>
          </p:cNvPr>
          <p:cNvGrpSpPr/>
          <p:nvPr/>
        </p:nvGrpSpPr>
        <p:grpSpPr>
          <a:xfrm>
            <a:off x="633287" y="394292"/>
            <a:ext cx="1354595" cy="1921100"/>
            <a:chOff x="2027953" y="1187495"/>
            <a:chExt cx="1354595" cy="192110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47E695B-FB21-A74A-B237-D17FCF4E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DB9E8E3-177B-4146-BF71-3DA984E5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9615DEA-4F25-534E-9DEE-E69E2254B674}"/>
              </a:ext>
            </a:extLst>
          </p:cNvPr>
          <p:cNvGrpSpPr/>
          <p:nvPr/>
        </p:nvGrpSpPr>
        <p:grpSpPr>
          <a:xfrm>
            <a:off x="3121275" y="391668"/>
            <a:ext cx="1354595" cy="1921100"/>
            <a:chOff x="2027953" y="1187495"/>
            <a:chExt cx="1354595" cy="1921100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EF973E50-F8F7-6848-B2FA-6B0E929CC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C436F172-28AB-704E-9FCD-2EDB701FB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7697778D-916A-7344-B60D-40749FC3C634}"/>
              </a:ext>
            </a:extLst>
          </p:cNvPr>
          <p:cNvGrpSpPr/>
          <p:nvPr/>
        </p:nvGrpSpPr>
        <p:grpSpPr>
          <a:xfrm>
            <a:off x="8619355" y="2233821"/>
            <a:ext cx="1354595" cy="1921100"/>
            <a:chOff x="2027953" y="1187495"/>
            <a:chExt cx="1354595" cy="1921100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49B70A48-1F7D-8246-A21C-BFA6E332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8A8C40AE-00E8-1447-8B1D-CBF39802A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5BB428E8-C6D7-2946-B248-32AA90BECDDC}"/>
              </a:ext>
            </a:extLst>
          </p:cNvPr>
          <p:cNvGrpSpPr/>
          <p:nvPr/>
        </p:nvGrpSpPr>
        <p:grpSpPr>
          <a:xfrm>
            <a:off x="7599405" y="322606"/>
            <a:ext cx="1354595" cy="1921100"/>
            <a:chOff x="2027953" y="1187495"/>
            <a:chExt cx="1354595" cy="1921100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321D72E0-A39A-4A41-8D0D-A64E1086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264179A8-04F4-954C-BE28-29494121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4F4494F4-4139-0A49-9366-7D21450554E2}"/>
              </a:ext>
            </a:extLst>
          </p:cNvPr>
          <p:cNvGrpSpPr/>
          <p:nvPr/>
        </p:nvGrpSpPr>
        <p:grpSpPr>
          <a:xfrm>
            <a:off x="10124472" y="322606"/>
            <a:ext cx="1354595" cy="1921100"/>
            <a:chOff x="2027953" y="1187495"/>
            <a:chExt cx="1354595" cy="1921100"/>
          </a:xfrm>
        </p:grpSpPr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FE522291-BA49-A441-B3A0-4561F5C5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143970EB-9A7C-6F44-A02D-8C91A97B9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6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57CFAF-9D57-A84D-9B6D-769A9DA80CDA}"/>
              </a:ext>
            </a:extLst>
          </p:cNvPr>
          <p:cNvGrpSpPr/>
          <p:nvPr/>
        </p:nvGrpSpPr>
        <p:grpSpPr>
          <a:xfrm>
            <a:off x="2514794" y="2349789"/>
            <a:ext cx="1354595" cy="1921100"/>
            <a:chOff x="2027953" y="1187495"/>
            <a:chExt cx="1354595" cy="19211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C666921-028C-A94F-9C59-7F1DE1F24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4B1665D-27AD-714A-B17B-018F3B7AE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4381CD6-7DA5-8D46-8534-11D1E0D9B9E2}"/>
              </a:ext>
            </a:extLst>
          </p:cNvPr>
          <p:cNvGrpSpPr/>
          <p:nvPr/>
        </p:nvGrpSpPr>
        <p:grpSpPr>
          <a:xfrm>
            <a:off x="407769" y="92596"/>
            <a:ext cx="1354595" cy="1921100"/>
            <a:chOff x="2027953" y="1187495"/>
            <a:chExt cx="1354595" cy="192110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A337EA42-60B7-7E4F-9FA0-F1F8CF8D4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12523A53-11E1-6748-8011-CFD7ACBCD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A93D57BA-27EC-FB43-B0A2-7C2710FC761D}"/>
              </a:ext>
            </a:extLst>
          </p:cNvPr>
          <p:cNvGrpSpPr/>
          <p:nvPr/>
        </p:nvGrpSpPr>
        <p:grpSpPr>
          <a:xfrm>
            <a:off x="4177024" y="217958"/>
            <a:ext cx="1354595" cy="1921100"/>
            <a:chOff x="2027953" y="1187495"/>
            <a:chExt cx="1354595" cy="1921100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731FCBE7-B522-504A-BF90-0FD3199E2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0AF22956-9504-E848-A5AF-B17D8269B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A0D27DD4-3651-104B-A675-CD6628D9F438}"/>
              </a:ext>
            </a:extLst>
          </p:cNvPr>
          <p:cNvGrpSpPr/>
          <p:nvPr/>
        </p:nvGrpSpPr>
        <p:grpSpPr>
          <a:xfrm>
            <a:off x="407769" y="4296038"/>
            <a:ext cx="1354595" cy="1921100"/>
            <a:chOff x="2027953" y="1187495"/>
            <a:chExt cx="1354595" cy="1921100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A7D69D8D-8A69-C242-B91F-52C8B044F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EB2EB9FB-4D38-6846-9322-1215BEE4A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3582D781-E8E0-3045-9BD9-D127F59A8261}"/>
              </a:ext>
            </a:extLst>
          </p:cNvPr>
          <p:cNvGrpSpPr/>
          <p:nvPr/>
        </p:nvGrpSpPr>
        <p:grpSpPr>
          <a:xfrm>
            <a:off x="4081943" y="4296038"/>
            <a:ext cx="1354595" cy="1921100"/>
            <a:chOff x="2027953" y="1187495"/>
            <a:chExt cx="1354595" cy="1921100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196EB862-B800-384C-8576-29AD48E8D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E155A0B5-2DD9-6544-BE0E-3487BF73F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1E908490-8651-764F-AAFF-1B91721AD1A0}"/>
              </a:ext>
            </a:extLst>
          </p:cNvPr>
          <p:cNvGrpSpPr/>
          <p:nvPr/>
        </p:nvGrpSpPr>
        <p:grpSpPr>
          <a:xfrm>
            <a:off x="7446981" y="4270889"/>
            <a:ext cx="1354595" cy="1921100"/>
            <a:chOff x="2027953" y="1187495"/>
            <a:chExt cx="1354595" cy="1921100"/>
          </a:xfrm>
        </p:grpSpPr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4B284C6E-47FF-E143-BE90-8E41F47F5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8A767ECA-F669-7E48-8C98-5C27095E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96D225AB-E194-464D-980B-07C90C823FAE}"/>
              </a:ext>
            </a:extLst>
          </p:cNvPr>
          <p:cNvGrpSpPr/>
          <p:nvPr/>
        </p:nvGrpSpPr>
        <p:grpSpPr>
          <a:xfrm>
            <a:off x="10466106" y="4223230"/>
            <a:ext cx="1354595" cy="1921100"/>
            <a:chOff x="2027953" y="1187495"/>
            <a:chExt cx="1354595" cy="1921100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2ED7C6B1-C646-0E4E-868A-7F41BBB84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191FE0A2-3CC6-A448-BA03-2696E552B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79A21806-3A05-634F-98C4-8F202C5D990F}"/>
              </a:ext>
            </a:extLst>
          </p:cNvPr>
          <p:cNvGrpSpPr/>
          <p:nvPr/>
        </p:nvGrpSpPr>
        <p:grpSpPr>
          <a:xfrm>
            <a:off x="8730028" y="2225960"/>
            <a:ext cx="1354595" cy="1921100"/>
            <a:chOff x="2027953" y="1187495"/>
            <a:chExt cx="1354595" cy="1921100"/>
          </a:xfrm>
        </p:grpSpPr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DF3FC547-650B-F744-8144-65C2C0348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3C6D5455-01D6-304F-A102-F77D2B261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48B78116-F067-544D-B82F-B83B3C124B6F}"/>
              </a:ext>
            </a:extLst>
          </p:cNvPr>
          <p:cNvGrpSpPr/>
          <p:nvPr/>
        </p:nvGrpSpPr>
        <p:grpSpPr>
          <a:xfrm>
            <a:off x="7535343" y="155691"/>
            <a:ext cx="1354595" cy="1921100"/>
            <a:chOff x="2027953" y="1187495"/>
            <a:chExt cx="1354595" cy="1921100"/>
          </a:xfrm>
        </p:grpSpPr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AC1157E2-CE86-454A-85FF-5AA36F736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F57DCCDC-C04C-C148-86B8-6C8218519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4BD8C7DA-89E7-F146-B51D-5D5EEC0B4E4C}"/>
              </a:ext>
            </a:extLst>
          </p:cNvPr>
          <p:cNvGrpSpPr/>
          <p:nvPr/>
        </p:nvGrpSpPr>
        <p:grpSpPr>
          <a:xfrm>
            <a:off x="10358372" y="155691"/>
            <a:ext cx="1354595" cy="1921100"/>
            <a:chOff x="2027953" y="1187495"/>
            <a:chExt cx="1354595" cy="1921100"/>
          </a:xfrm>
        </p:grpSpPr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4C128131-F959-534A-AD2E-55D67371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CC70E775-41B3-CA4D-84F4-94C3665B1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20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3E5FAFC3-11D4-294E-8F3D-EF27B1969CC5}"/>
              </a:ext>
            </a:extLst>
          </p:cNvPr>
          <p:cNvGrpSpPr/>
          <p:nvPr/>
        </p:nvGrpSpPr>
        <p:grpSpPr>
          <a:xfrm>
            <a:off x="4131766" y="2663257"/>
            <a:ext cx="1354595" cy="1921100"/>
            <a:chOff x="2027953" y="1187495"/>
            <a:chExt cx="1354595" cy="19211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9EB4A7E-9A8A-5141-97B7-E239BF2BD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105C9625-6D3A-3A46-ABB4-E54B4AA9A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545E6B9-47EF-F64D-B12B-3A2E37221522}"/>
              </a:ext>
            </a:extLst>
          </p:cNvPr>
          <p:cNvGrpSpPr/>
          <p:nvPr/>
        </p:nvGrpSpPr>
        <p:grpSpPr>
          <a:xfrm>
            <a:off x="4151336" y="389615"/>
            <a:ext cx="1354595" cy="1921100"/>
            <a:chOff x="2027953" y="1187495"/>
            <a:chExt cx="1354595" cy="192110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2AE7A71D-457C-274F-A196-4196722C1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1C1E4A3-84DB-C444-B2A3-26B72368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3F1EE29-459A-9D46-834C-A300631A2553}"/>
              </a:ext>
            </a:extLst>
          </p:cNvPr>
          <p:cNvGrpSpPr/>
          <p:nvPr/>
        </p:nvGrpSpPr>
        <p:grpSpPr>
          <a:xfrm>
            <a:off x="6002906" y="2754129"/>
            <a:ext cx="1354595" cy="1921100"/>
            <a:chOff x="2027953" y="1187495"/>
            <a:chExt cx="1354595" cy="1921100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F1519B4B-FCC3-BD42-A651-D3A652C3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65902590-108B-9540-8A43-C3F9AF11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A1B6D816-9179-F740-96DC-4CE2D1001600}"/>
              </a:ext>
            </a:extLst>
          </p:cNvPr>
          <p:cNvGrpSpPr/>
          <p:nvPr/>
        </p:nvGrpSpPr>
        <p:grpSpPr>
          <a:xfrm>
            <a:off x="6070717" y="328985"/>
            <a:ext cx="1354595" cy="1921100"/>
            <a:chOff x="2027953" y="1187495"/>
            <a:chExt cx="1354595" cy="1921100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AF852647-46B1-F54D-AF38-7D5EE1691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8B06EFC7-3FA8-E340-8E2A-B98CFA663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8345BB7F-10B2-034A-AD4B-2DB65BA3BC31}"/>
              </a:ext>
            </a:extLst>
          </p:cNvPr>
          <p:cNvGrpSpPr/>
          <p:nvPr/>
        </p:nvGrpSpPr>
        <p:grpSpPr>
          <a:xfrm>
            <a:off x="448771" y="4602264"/>
            <a:ext cx="1354595" cy="1921100"/>
            <a:chOff x="2027953" y="1187495"/>
            <a:chExt cx="1354595" cy="1921100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9569A2E8-6017-C948-BC8F-F016AC9F3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85BCE315-E342-4340-8889-5E0ACE1B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E9955FE-29E5-7F47-8E0F-60531A2CE9FF}"/>
              </a:ext>
            </a:extLst>
          </p:cNvPr>
          <p:cNvGrpSpPr/>
          <p:nvPr/>
        </p:nvGrpSpPr>
        <p:grpSpPr>
          <a:xfrm>
            <a:off x="690720" y="2468450"/>
            <a:ext cx="1354595" cy="1921100"/>
            <a:chOff x="2027953" y="1187495"/>
            <a:chExt cx="1354595" cy="1921100"/>
          </a:xfrm>
        </p:grpSpPr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3421141B-CA36-8C43-82EB-FD3A380D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F5AFF0B5-1C26-A74A-B13A-F0DE76E0B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5D6AAF6A-89D8-2446-BD00-03A7320BA828}"/>
              </a:ext>
            </a:extLst>
          </p:cNvPr>
          <p:cNvGrpSpPr/>
          <p:nvPr/>
        </p:nvGrpSpPr>
        <p:grpSpPr>
          <a:xfrm>
            <a:off x="601738" y="368756"/>
            <a:ext cx="1354595" cy="1921100"/>
            <a:chOff x="2027953" y="1187495"/>
            <a:chExt cx="1354595" cy="1921100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DC84B0B7-06E1-0948-B255-887A7F145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8E4DA538-5BBC-E94D-B2F3-54344F9E8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5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77F635A8-1136-AC4A-929A-3E7356049744}"/>
              </a:ext>
            </a:extLst>
          </p:cNvPr>
          <p:cNvGrpSpPr/>
          <p:nvPr/>
        </p:nvGrpSpPr>
        <p:grpSpPr>
          <a:xfrm>
            <a:off x="10399615" y="342229"/>
            <a:ext cx="1354595" cy="1921100"/>
            <a:chOff x="2027953" y="1187495"/>
            <a:chExt cx="1354595" cy="19211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58371E8-783F-884A-B3F0-E6071FDA7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B52657C-7599-AF42-A405-4C641E77B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C26BCF2-BD70-3A4B-A610-D2A8EEE9B73C}"/>
              </a:ext>
            </a:extLst>
          </p:cNvPr>
          <p:cNvGrpSpPr/>
          <p:nvPr/>
        </p:nvGrpSpPr>
        <p:grpSpPr>
          <a:xfrm>
            <a:off x="10270071" y="4526658"/>
            <a:ext cx="1354595" cy="1921100"/>
            <a:chOff x="2027953" y="1187495"/>
            <a:chExt cx="1354595" cy="192110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E13E757-6D9F-1440-B7D9-AC974ABC9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C4C67B75-EBCA-7944-AFA8-2F6628A75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8ACBDFD-7E84-1142-9793-744252F797C6}"/>
              </a:ext>
            </a:extLst>
          </p:cNvPr>
          <p:cNvGrpSpPr/>
          <p:nvPr/>
        </p:nvGrpSpPr>
        <p:grpSpPr>
          <a:xfrm>
            <a:off x="5487845" y="217958"/>
            <a:ext cx="1354595" cy="1921100"/>
            <a:chOff x="2027953" y="1187495"/>
            <a:chExt cx="1354595" cy="1921100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0D9A1967-30A3-CA4C-BC98-7A05301A4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170BBBCE-896A-DE4A-8E24-5BF3467E6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CA3A8E38-3775-1F49-91EB-DFBD26DAF306}"/>
              </a:ext>
            </a:extLst>
          </p:cNvPr>
          <p:cNvGrpSpPr/>
          <p:nvPr/>
        </p:nvGrpSpPr>
        <p:grpSpPr>
          <a:xfrm>
            <a:off x="5380111" y="4669758"/>
            <a:ext cx="1354595" cy="1921100"/>
            <a:chOff x="2027953" y="1187495"/>
            <a:chExt cx="1354595" cy="1921100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D5AFCA4C-0AB2-9747-BE48-01C9FAE53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D28A4882-E8EF-7E49-97D7-2570205B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E5D53B49-B076-1F47-9299-3C58726C3037}"/>
              </a:ext>
            </a:extLst>
          </p:cNvPr>
          <p:cNvGrpSpPr/>
          <p:nvPr/>
        </p:nvGrpSpPr>
        <p:grpSpPr>
          <a:xfrm>
            <a:off x="5487845" y="2291458"/>
            <a:ext cx="1354595" cy="1921100"/>
            <a:chOff x="2027953" y="1187495"/>
            <a:chExt cx="1354595" cy="1921100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0B595671-247A-9449-B5F5-5F2CA765C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B68555D5-5AF7-7E40-B2BB-7B32E2A20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8646D9AD-C891-244C-A2B7-72ED958FE68A}"/>
              </a:ext>
            </a:extLst>
          </p:cNvPr>
          <p:cNvGrpSpPr/>
          <p:nvPr/>
        </p:nvGrpSpPr>
        <p:grpSpPr>
          <a:xfrm>
            <a:off x="517934" y="370358"/>
            <a:ext cx="1354595" cy="1921100"/>
            <a:chOff x="2027953" y="1187495"/>
            <a:chExt cx="1354595" cy="1921100"/>
          </a:xfrm>
        </p:grpSpPr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361560DA-41EA-1749-AC99-6964FACB6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3A90DC09-B2EE-B644-A668-FF9AA13E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1F24EB42-F8C9-364E-A45F-E0B744C09BDC}"/>
              </a:ext>
            </a:extLst>
          </p:cNvPr>
          <p:cNvGrpSpPr/>
          <p:nvPr/>
        </p:nvGrpSpPr>
        <p:grpSpPr>
          <a:xfrm>
            <a:off x="468941" y="2432759"/>
            <a:ext cx="1354595" cy="1921100"/>
            <a:chOff x="2027953" y="1187495"/>
            <a:chExt cx="1354595" cy="1921100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1EF180A5-BC2A-5048-918D-D3240F579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C259336E-79BB-5448-9F26-A65051068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C78C5A10-D291-5C49-9AB2-ED9FC52254C6}"/>
              </a:ext>
            </a:extLst>
          </p:cNvPr>
          <p:cNvGrpSpPr/>
          <p:nvPr/>
        </p:nvGrpSpPr>
        <p:grpSpPr>
          <a:xfrm>
            <a:off x="416086" y="4669758"/>
            <a:ext cx="1354595" cy="1921100"/>
            <a:chOff x="2027953" y="1187495"/>
            <a:chExt cx="1354595" cy="1921100"/>
          </a:xfrm>
        </p:grpSpPr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8BD4F961-293D-8141-8BD6-4253F796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3333" y="1187495"/>
              <a:ext cx="819305" cy="1180504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8E3BF768-B9D4-8844-9DA5-3FE3B78CC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8318" y1="84681" x2="67290" y2="24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7953" y="1627403"/>
              <a:ext cx="1354595" cy="1481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1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3844" y="1961675"/>
            <a:ext cx="680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4:  combien de doudous sont en trop par rapport au nombre de machine à laver ?</a:t>
            </a:r>
          </a:p>
        </p:txBody>
      </p:sp>
    </p:spTree>
    <p:extLst>
      <p:ext uri="{BB962C8B-B14F-4D97-AF65-F5344CB8AC3E}">
        <p14:creationId xmlns:p14="http://schemas.microsoft.com/office/powerpoint/2010/main" val="2853617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59" y="968955"/>
            <a:ext cx="819305" cy="118050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5850" y="4208035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9072" y="2274506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513" y="345973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484" y="850567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578" y="279480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5" y="501708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615" y="5017778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5017778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92" y="5108393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75" y="32520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941875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9167" y="948724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34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B67F658-A279-7843-9500-60660C18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8577" y="2988345"/>
            <a:ext cx="951663" cy="104060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C41BE25-3F3F-7B42-9DB1-B665EE94C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337" y="3230959"/>
            <a:ext cx="951663" cy="104060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C113BDE-DE50-1546-B55B-DCF512B5E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9434" y="3095902"/>
            <a:ext cx="951663" cy="10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03B0E79-1A98-C84F-8E61-EF2B0F8A0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501" y="3034997"/>
            <a:ext cx="951663" cy="104060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770FD3-47F0-7846-962D-A76206695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3085" y="3059684"/>
            <a:ext cx="951663" cy="10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7006C11-B2BC-8240-811F-E6F38626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074" y="2908698"/>
            <a:ext cx="951663" cy="10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B1A7813-B5F5-E34C-A585-6AE6368CD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999" y="2669562"/>
            <a:ext cx="951663" cy="104060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7EEDE9E-D969-E54B-8665-6DD146669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4102" y="5412810"/>
            <a:ext cx="951663" cy="104060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61AD1B9-1674-DA45-8D1F-67D601145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8617" y="2880542"/>
            <a:ext cx="951663" cy="104060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1C0D689-F889-2549-A602-8C80F6BDB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5861" y="3059684"/>
            <a:ext cx="951663" cy="10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208" y="308435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59" y="968955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05" y="4121742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764" y="4152074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2957" y="190849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5850" y="4208035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181" y="4038775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147" y="7114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513" y="345973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484" y="850567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578" y="279480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5" y="501708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615" y="5017778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5017778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92" y="5108393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75" y="32520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941875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9167" y="948724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59" y="968955"/>
            <a:ext cx="819305" cy="118050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764" y="4152074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2957" y="190849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484" y="850567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578" y="279480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5" y="501708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615" y="5017778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5017778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92" y="5108393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75" y="32520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941875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9167" y="948724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9B7485-7A48-9A4C-9BD6-D1CEB1C8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9" y="336499"/>
            <a:ext cx="951663" cy="10406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90" y="1328852"/>
            <a:ext cx="819305" cy="11805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55BB04-ABCB-D244-8351-4C168D303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326" y="4328416"/>
            <a:ext cx="951663" cy="10406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0" y="4524117"/>
            <a:ext cx="951663" cy="10406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7953" y="2067991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496" y="483032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133" y="4271562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600" y="4289098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621" y="2019081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3428" y="389615"/>
            <a:ext cx="951663" cy="10406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0BB244-F9D1-2948-9B80-666ABC20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032" y="294497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328" y="3108594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08" y="137972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627" y="5256929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62" y="5263107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432" y="1328852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405" y="5332684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4042" y="30996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762" y="5342860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144" y="1358879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59" y="968955"/>
            <a:ext cx="819305" cy="118050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C111D1-4024-5440-B64C-0645803DD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2957" y="190849"/>
            <a:ext cx="951663" cy="10406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3339510-9F49-2B45-8DD6-7AA4F36CB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5850" y="4208035"/>
            <a:ext cx="951663" cy="104060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DCACE8D-1C04-B140-9471-63137B0A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181" y="4038775"/>
            <a:ext cx="951663" cy="104060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B2F1428-5388-B648-A6B4-05C311FDC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147" y="71141"/>
            <a:ext cx="951663" cy="10406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DB4F74-11B4-264F-805B-FC32A4F55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9072" y="2274506"/>
            <a:ext cx="951663" cy="104060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B22D604-AB05-6749-90B9-E70ECA0A1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513" y="345973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484" y="850567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578" y="279480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5" y="501708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615" y="5017778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5017778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92" y="5108393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75" y="32520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941875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9167" y="948724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4994D-B2E1-B348-85E4-DE1FD5FB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56477"/>
          <a:stretch/>
        </p:blipFill>
        <p:spPr>
          <a:xfrm>
            <a:off x="1402" y="0"/>
            <a:ext cx="12190597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B07C14-F084-A648-BF29-640440B7F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59" y="968955"/>
            <a:ext cx="819305" cy="118050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2BF2AB5-04DA-644D-AD09-B0DEEA108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18" y1="84681" x2="67290" y2="24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764" y="4152074"/>
            <a:ext cx="951663" cy="10406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D194048-5068-0740-8482-D5BD7F89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484" y="850567"/>
            <a:ext cx="819305" cy="11805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3E42769-4DAE-4946-A3B9-C406308AB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578" y="2794807"/>
            <a:ext cx="819305" cy="118050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0C3032E-BB65-4A4B-A2CB-63DECA19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35" y="5017087"/>
            <a:ext cx="819305" cy="11805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1A2A00E-83E4-3443-AE2D-1F97DDA7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615" y="5017778"/>
            <a:ext cx="819305" cy="11805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C8AC1BE-4AEB-BA46-A1A9-9BE6E2EA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5017778"/>
            <a:ext cx="819305" cy="11805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EC0EA54-E971-D945-B303-2802561C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92" y="5108393"/>
            <a:ext cx="819305" cy="118050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5A6AF33-12C7-2842-A97D-47367DAD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75" y="3252008"/>
            <a:ext cx="819305" cy="118050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765D7C9-F53E-8749-8FB7-98B6872E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064" y="941875"/>
            <a:ext cx="819305" cy="118050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B19AD7-1EEB-9B44-AF95-42086DA4C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9167" y="948724"/>
            <a:ext cx="819305" cy="11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31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64</Words>
  <Application>Microsoft Macintosh PowerPoint</Application>
  <PresentationFormat>Grand écran</PresentationFormat>
  <Paragraphs>6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Apple Chancery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Chahbazian</dc:creator>
  <cp:lastModifiedBy>Microsoft Office User</cp:lastModifiedBy>
  <cp:revision>20</cp:revision>
  <dcterms:created xsi:type="dcterms:W3CDTF">2018-12-26T15:32:05Z</dcterms:created>
  <dcterms:modified xsi:type="dcterms:W3CDTF">2019-04-08T09:58:47Z</dcterms:modified>
</cp:coreProperties>
</file>