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Reconnaître les multiples de 3, de 9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1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3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303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24A90F7-C5DD-4071-B0C9-69E82CC281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99"/>
    </mc:Choice>
    <mc:Fallback>
      <p:transition spd="slow" advTm="84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16B5646-5F23-4B78-B2A9-165E941153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57"/>
    </mc:Choice>
    <mc:Fallback>
      <p:transition spd="slow" advTm="81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459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168461F-7C52-465F-9CCC-EBF7948A46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04"/>
    </mc:Choice>
    <mc:Fallback>
      <p:transition spd="slow" advTm="97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111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20872A2-B11B-487D-9439-4AE9F12D50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59"/>
    </mc:Choice>
    <mc:Fallback>
      <p:transition spd="slow" advTm="8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814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1CF0F2B-FCA4-4AFF-922F-5A61872533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13"/>
    </mc:Choice>
    <mc:Fallback>
      <p:transition spd="slow" advTm="8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D040799-7D7A-47DD-9621-D65137EBE9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23"/>
    </mc:Choice>
    <mc:Fallback>
      <p:transition spd="slow" advTm="8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F11DCD7-A3AC-47B3-801D-09092C675A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52"/>
    </mc:Choice>
    <mc:Fallback>
      <p:transition spd="slow" advTm="81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705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5292FEF-1995-4C39-99EB-BD13206DAF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63"/>
    </mc:Choice>
    <mc:Fallback>
      <p:transition spd="slow" advTm="89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493F411-93E6-41B5-B4F8-439D3C3F7F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94"/>
    </mc:Choice>
    <mc:Fallback>
      <p:transition spd="slow" advTm="76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DD571DC-97D5-464D-915A-EA1990FB32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23"/>
    </mc:Choice>
    <mc:Fallback>
      <p:transition spd="slow" advTm="81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251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496C4A2-AEC2-4257-BE06-E40FDDD139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32"/>
    </mc:Choice>
    <mc:Fallback>
      <p:transition spd="slow" advTm="85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0070C0"/>
                </a:solidFill>
                <a:latin typeface="Maiandra GD" panose="020E0502030308020204" pitchFamily="34" charset="0"/>
              </a:rPr>
              <a:t>Tissaïa souhaite planter 24 fleurs, en faisant 3 rangées égales.</a:t>
            </a:r>
          </a:p>
          <a:p>
            <a:r>
              <a:rPr lang="fr-FR" sz="6000" i="1" dirty="0">
                <a:solidFill>
                  <a:srgbClr val="0070C0"/>
                </a:solidFill>
                <a:latin typeface="Maiandra GD" panose="020E0502030308020204" pitchFamily="34" charset="0"/>
              </a:rPr>
              <a:t>Tissaïa peut-elle planter les fleurs de cette manière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1FBE807-1E58-486E-83BE-EC113D9258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51"/>
    </mc:Choice>
    <mc:Fallback>
      <p:transition spd="slow" advTm="15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82290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rien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3/9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rien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3/9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rien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rien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3/9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3/9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rien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rien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3/9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rien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Oui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2E50B9F-248B-446D-8894-E28079BFEA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23"/>
    </mc:Choice>
    <mc:Fallback>
      <p:transition spd="slow" advTm="7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207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B00C956-8447-48BB-A481-3E2193822D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87"/>
    </mc:Choice>
    <mc:Fallback>
      <p:transition spd="slow" advTm="7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A718833-899E-4B49-BA9E-A2992BF4BA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48"/>
    </mc:Choice>
    <mc:Fallback>
      <p:transition spd="slow" advTm="8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504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E3A8294-B770-4D88-9E28-0B605179F4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63"/>
    </mc:Choice>
    <mc:Fallback>
      <p:transition spd="slow" advTm="84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422FC43-953F-4A68-947A-339660AA11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42"/>
    </mc:Choice>
    <mc:Fallback>
      <p:transition spd="slow" advTm="78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440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0AD54D7-A203-4E53-B24D-CCCA3340A0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70"/>
    </mc:Choice>
    <mc:Fallback>
      <p:transition spd="slow" advTm="8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841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9909697-C2CC-43DD-BC20-D55019775B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08"/>
    </mc:Choice>
    <mc:Fallback>
      <p:transition spd="slow" advTm="95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114</Words>
  <Application>Microsoft Office PowerPoint</Application>
  <PresentationFormat>Affichage à l'écran (4:3)</PresentationFormat>
  <Paragraphs>62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Maiandra GD</vt:lpstr>
      <vt:lpstr>Wingdings</vt:lpstr>
      <vt:lpstr>Thème Office</vt:lpstr>
      <vt:lpstr>Reconnaître les multiples de 3, de 9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144</cp:revision>
  <dcterms:created xsi:type="dcterms:W3CDTF">2013-01-27T09:55:18Z</dcterms:created>
  <dcterms:modified xsi:type="dcterms:W3CDTF">2018-10-27T13:57:57Z</dcterms:modified>
</cp:coreProperties>
</file>