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jpg" ContentType="image/jpeg"/>
  <Default Extension="rels" ContentType="application/vnd.openxmlformats-package.relationships+xml"/>
  <Default Extension="gif" ContentType="image/gif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-1648" y="-12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FFDA6-0F33-41D1-9B51-B94830A473D5}" type="datetimeFigureOut">
              <a:rPr lang="fr-FR" smtClean="0"/>
              <a:t>29/07/2014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98257-6B70-400C-A756-52406E2CB908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826919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FFDA6-0F33-41D1-9B51-B94830A473D5}" type="datetimeFigureOut">
              <a:rPr lang="fr-FR" smtClean="0"/>
              <a:t>29/07/2014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98257-6B70-400C-A756-52406E2CB908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787647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FFDA6-0F33-41D1-9B51-B94830A473D5}" type="datetimeFigureOut">
              <a:rPr lang="fr-FR" smtClean="0"/>
              <a:t>29/07/2014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98257-6B70-400C-A756-52406E2CB908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691288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FFDA6-0F33-41D1-9B51-B94830A473D5}" type="datetimeFigureOut">
              <a:rPr lang="fr-FR" smtClean="0"/>
              <a:t>29/07/2014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98257-6B70-400C-A756-52406E2CB908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30905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FFDA6-0F33-41D1-9B51-B94830A473D5}" type="datetimeFigureOut">
              <a:rPr lang="fr-FR" smtClean="0"/>
              <a:t>29/07/2014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98257-6B70-400C-A756-52406E2CB908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098022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FFDA6-0F33-41D1-9B51-B94830A473D5}" type="datetimeFigureOut">
              <a:rPr lang="fr-FR" smtClean="0"/>
              <a:t>29/07/2014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98257-6B70-400C-A756-52406E2CB908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093347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FFDA6-0F33-41D1-9B51-B94830A473D5}" type="datetimeFigureOut">
              <a:rPr lang="fr-FR" smtClean="0"/>
              <a:t>29/07/2014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98257-6B70-400C-A756-52406E2CB908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039494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FFDA6-0F33-41D1-9B51-B94830A473D5}" type="datetimeFigureOut">
              <a:rPr lang="fr-FR" smtClean="0"/>
              <a:t>29/07/2014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98257-6B70-400C-A756-52406E2CB908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365963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FFDA6-0F33-41D1-9B51-B94830A473D5}" type="datetimeFigureOut">
              <a:rPr lang="fr-FR" smtClean="0"/>
              <a:t>29/07/2014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98257-6B70-400C-A756-52406E2CB908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986166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FFDA6-0F33-41D1-9B51-B94830A473D5}" type="datetimeFigureOut">
              <a:rPr lang="fr-FR" smtClean="0"/>
              <a:t>29/07/2014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98257-6B70-400C-A756-52406E2CB908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595133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FFDA6-0F33-41D1-9B51-B94830A473D5}" type="datetimeFigureOut">
              <a:rPr lang="fr-FR" smtClean="0"/>
              <a:t>29/07/2014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98257-6B70-400C-A756-52406E2CB908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544101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DFFDA6-0F33-41D1-9B51-B94830A473D5}" type="datetimeFigureOut">
              <a:rPr lang="fr-FR" smtClean="0"/>
              <a:t>29/07/2014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E98257-6B70-400C-A756-52406E2CB908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681092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gif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4584"/>
            <a:ext cx="9144000" cy="6858000"/>
          </a:xfrm>
          <a:prstGeom prst="rect">
            <a:avLst/>
          </a:prstGeom>
        </p:spPr>
      </p:pic>
      <p:sp>
        <p:nvSpPr>
          <p:cNvPr id="9" name="ZoneTexte 8"/>
          <p:cNvSpPr txBox="1"/>
          <p:nvPr/>
        </p:nvSpPr>
        <p:spPr>
          <a:xfrm rot="20705874">
            <a:off x="-562183" y="493617"/>
            <a:ext cx="3828059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5200" dirty="0" smtClean="0">
                <a:latin typeface="Pere Castor" pitchFamily="2" charset="0"/>
                <a:ea typeface="Emilys Candy" pitchFamily="2" charset="0"/>
              </a:rPr>
              <a:t>Classe CE2 </a:t>
            </a:r>
            <a:endParaRPr lang="fr-FR" sz="5200" dirty="0" smtClean="0">
              <a:latin typeface="Pere Castor" pitchFamily="2" charset="0"/>
              <a:ea typeface="Emilys Candy" pitchFamily="2" charset="0"/>
            </a:endParaRPr>
          </a:p>
        </p:txBody>
      </p:sp>
      <p:pic>
        <p:nvPicPr>
          <p:cNvPr id="12" name="Imag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88" y="1718008"/>
            <a:ext cx="2022315" cy="2324924"/>
          </a:xfrm>
          <a:prstGeom prst="rect">
            <a:avLst/>
          </a:prstGeom>
        </p:spPr>
      </p:pic>
      <p:sp>
        <p:nvSpPr>
          <p:cNvPr id="13" name="ZoneTexte 12"/>
          <p:cNvSpPr txBox="1"/>
          <p:nvPr/>
        </p:nvSpPr>
        <p:spPr>
          <a:xfrm rot="665592">
            <a:off x="4743208" y="292048"/>
            <a:ext cx="564661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800" dirty="0" smtClean="0">
                <a:latin typeface="Pere Castor" pitchFamily="2" charset="0"/>
                <a:ea typeface="Emilys Candy" pitchFamily="2" charset="0"/>
              </a:rPr>
              <a:t>chez </a:t>
            </a:r>
            <a:r>
              <a:rPr lang="fr-FR" sz="4800" dirty="0" smtClean="0">
                <a:latin typeface="Pere Castor" pitchFamily="2" charset="0"/>
                <a:ea typeface="Emilys Candy" pitchFamily="2" charset="0"/>
              </a:rPr>
              <a:t>ma</a:t>
            </a:r>
            <a:r>
              <a:rPr lang="fr-FR" sz="4800" dirty="0" smtClean="0">
                <a:latin typeface="Pere Castor" pitchFamily="2" charset="0"/>
                <a:ea typeface="Emilys Candy" pitchFamily="2" charset="0"/>
              </a:rPr>
              <a:t>îtresse Séverine</a:t>
            </a:r>
            <a:endParaRPr lang="fr-FR" sz="4800" dirty="0">
              <a:latin typeface="Pere Castor" pitchFamily="2" charset="0"/>
              <a:ea typeface="Emilys Candy" pitchFamily="2" charset="0"/>
            </a:endParaRPr>
          </a:p>
        </p:txBody>
      </p:sp>
      <p:sp>
        <p:nvSpPr>
          <p:cNvPr id="6" name="Espace réservé du pied de page 28"/>
          <p:cNvSpPr>
            <a:spLocks noGrp="1"/>
          </p:cNvSpPr>
          <p:nvPr>
            <p:ph type="ftr" sz="quarter" idx="11"/>
          </p:nvPr>
        </p:nvSpPr>
        <p:spPr>
          <a:xfrm rot="16200000">
            <a:off x="7700667" y="5404429"/>
            <a:ext cx="2352007" cy="487362"/>
          </a:xfrm>
        </p:spPr>
        <p:txBody>
          <a:bodyPr/>
          <a:lstStyle/>
          <a:p>
            <a:pPr>
              <a:defRPr/>
            </a:pPr>
            <a:r>
              <a:rPr lang="fr-FR" sz="1800" dirty="0" smtClean="0">
                <a:solidFill>
                  <a:schemeClr val="tx1"/>
                </a:solidFill>
                <a:latin typeface="Pere Castor" pitchFamily="2" charset="0"/>
              </a:rPr>
              <a:t>http://lecartabledeseverine.fr</a:t>
            </a:r>
            <a:endParaRPr lang="fr-FR" sz="1800" dirty="0">
              <a:solidFill>
                <a:schemeClr val="tx1"/>
              </a:solidFill>
              <a:latin typeface="Pere Castor" pitchFamily="2" charset="0"/>
            </a:endParaRPr>
          </a:p>
        </p:txBody>
      </p:sp>
      <p:pic>
        <p:nvPicPr>
          <p:cNvPr id="7" name="Image 6" descr="176w-gizxskv8uno-v6spq.gif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4208" y="908720"/>
            <a:ext cx="808146" cy="6926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522706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10</Words>
  <Application>Microsoft Macintosh PowerPoint</Application>
  <PresentationFormat>Présentation à l'écran (4:3)</PresentationFormat>
  <Paragraphs>3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Présentation PowerPoint</vt:lpstr>
    </vt:vector>
  </TitlesOfParts>
  <Manager/>
  <Company>Hewlett-Packard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subject/>
  <dc:creator>séverine eve</dc:creator>
  <cp:keywords/>
  <dc:description/>
  <cp:lastModifiedBy>maitresse séverine</cp:lastModifiedBy>
  <cp:revision>7</cp:revision>
  <dcterms:created xsi:type="dcterms:W3CDTF">2013-09-01T15:47:47Z</dcterms:created>
  <dcterms:modified xsi:type="dcterms:W3CDTF">2014-07-29T20:21:29Z</dcterms:modified>
  <cp:category/>
</cp:coreProperties>
</file>