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65" r:id="rId6"/>
    <p:sldId id="259" r:id="rId7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xwWjTCeyCIbs9JZVpGcZw==" hashData="DYM7/8HfQbpA3HzNqPjZb7ilT2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C12"/>
    <a:srgbClr val="2E0000"/>
    <a:srgbClr val="3E0000"/>
    <a:srgbClr val="18131F"/>
    <a:srgbClr val="2F243C"/>
    <a:srgbClr val="153943"/>
    <a:srgbClr val="3E4D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6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2602-3DA7-4C81-BB88-0C9D951B9F1D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68AE-C528-4059-8665-22C829A6D0B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2602-3DA7-4C81-BB88-0C9D951B9F1D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68AE-C528-4059-8665-22C829A6D0B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2602-3DA7-4C81-BB88-0C9D951B9F1D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68AE-C528-4059-8665-22C829A6D0B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2602-3DA7-4C81-BB88-0C9D951B9F1D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68AE-C528-4059-8665-22C829A6D0B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2602-3DA7-4C81-BB88-0C9D951B9F1D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68AE-C528-4059-8665-22C829A6D0B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2602-3DA7-4C81-BB88-0C9D951B9F1D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68AE-C528-4059-8665-22C829A6D0B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2602-3DA7-4C81-BB88-0C9D951B9F1D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68AE-C528-4059-8665-22C829A6D0B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2602-3DA7-4C81-BB88-0C9D951B9F1D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68AE-C528-4059-8665-22C829A6D0B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2602-3DA7-4C81-BB88-0C9D951B9F1D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68AE-C528-4059-8665-22C829A6D0B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2602-3DA7-4C81-BB88-0C9D951B9F1D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68AE-C528-4059-8665-22C829A6D0B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2602-3DA7-4C81-BB88-0C9D951B9F1D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68AE-C528-4059-8665-22C829A6D0B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2602-3DA7-4C81-BB88-0C9D951B9F1D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B68AE-C528-4059-8665-22C829A6D0B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50000">
              <a:srgbClr val="3E4D1F"/>
            </a:gs>
            <a:gs pos="100000">
              <a:srgbClr val="2F243C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1219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1757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4211960" y="915566"/>
            <a:ext cx="363331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2800" b="1" dirty="0" smtClean="0">
                <a:ln/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Nana </a:t>
            </a:r>
            <a:r>
              <a:rPr lang="es-ES" sz="2800" b="1" dirty="0" err="1" smtClean="0">
                <a:ln/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Mouskouri</a:t>
            </a:r>
            <a:endParaRPr lang="es-ES" sz="2800" b="1" dirty="0" smtClean="0">
              <a:ln/>
              <a:solidFill>
                <a:schemeClr val="accent3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2000" b="1" dirty="0" smtClean="0">
                <a:ln/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Una bella mañana </a:t>
            </a:r>
            <a:endParaRPr lang="es-ES" sz="2000" b="1" dirty="0">
              <a:ln/>
              <a:solidFill>
                <a:schemeClr val="accent3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635896" y="4659982"/>
            <a:ext cx="768737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sz="1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Jagadir</a:t>
            </a:r>
            <a:endParaRPr lang="es-ES" sz="1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020272" y="4299942"/>
            <a:ext cx="234597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>AUTOMÁTICO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 advTm="7000">
    <p:fade/>
    <p:sndAc>
      <p:stSnd>
        <p:snd r:embed="rId2" name="Nana Mouskouri - Un beau matin à la fraîch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122708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380578"/>
            <a:ext cx="9144000" cy="5524078"/>
          </a:xfrm>
          <a:prstGeom prst="rect">
            <a:avLst/>
          </a:prstGeom>
        </p:spPr>
      </p:pic>
      <p:pic>
        <p:nvPicPr>
          <p:cNvPr id="5" name="4 Imagen" descr="22441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-2387963"/>
            <a:ext cx="11346815" cy="7531463"/>
          </a:xfrm>
          <a:prstGeom prst="rect">
            <a:avLst/>
          </a:prstGeom>
        </p:spPr>
      </p:pic>
      <p:pic>
        <p:nvPicPr>
          <p:cNvPr id="7" name="6 Imagen" descr="166714_065fd035a80ddf6f310b4319b1f70197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7856" y="-578435"/>
            <a:ext cx="9696400" cy="5911363"/>
          </a:xfrm>
          <a:prstGeom prst="rect">
            <a:avLst/>
          </a:prstGeom>
        </p:spPr>
      </p:pic>
    </p:spTree>
  </p:cSld>
  <p:clrMapOvr>
    <a:masterClrMapping/>
  </p:clrMapOvr>
  <p:transition spd="slow" advTm="2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3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9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3E0000"/>
            </a:gs>
            <a:gs pos="1000">
              <a:srgbClr val="2E0000"/>
            </a:gs>
            <a:gs pos="0">
              <a:srgbClr val="3E0000"/>
            </a:gs>
            <a:gs pos="50000">
              <a:srgbClr val="2E0000"/>
            </a:gs>
            <a:gs pos="100000">
              <a:srgbClr val="3E00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0_1b1bb4_4110c5c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7300978" cy="5174568"/>
          </a:xfrm>
          <a:prstGeom prst="rect">
            <a:avLst/>
          </a:prstGeom>
        </p:spPr>
      </p:pic>
      <p:pic>
        <p:nvPicPr>
          <p:cNvPr id="5" name="4 Imagen" descr="0_1b1bc2_8022cc99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-37836"/>
            <a:ext cx="7776864" cy="5181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5 Imagen" descr="0_14856d_3efab2f1_XL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069330"/>
          </a:xfrm>
          <a:prstGeom prst="rect">
            <a:avLst/>
          </a:prstGeom>
        </p:spPr>
      </p:pic>
      <p:pic>
        <p:nvPicPr>
          <p:cNvPr id="7" name="6 Imagen" descr="0_14853f_e82d3425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092190"/>
          </a:xfrm>
          <a:prstGeom prst="rect">
            <a:avLst/>
          </a:prstGeom>
        </p:spPr>
      </p:pic>
      <p:pic>
        <p:nvPicPr>
          <p:cNvPr id="8" name="7 Imagen" descr="0_11f935_983c1563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164554"/>
            <a:ext cx="9144000" cy="7255748"/>
          </a:xfrm>
          <a:prstGeom prst="rect">
            <a:avLst/>
          </a:prstGeom>
        </p:spPr>
      </p:pic>
      <p:pic>
        <p:nvPicPr>
          <p:cNvPr id="9" name="8 Imagen" descr="9505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52536" y="-524594"/>
            <a:ext cx="9577064" cy="6053230"/>
          </a:xfrm>
          <a:prstGeom prst="rect">
            <a:avLst/>
          </a:prstGeom>
        </p:spPr>
      </p:pic>
      <p:pic>
        <p:nvPicPr>
          <p:cNvPr id="10" name="9 Imagen" descr="wildlife-photo-bir_3153397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52536" y="-596601"/>
            <a:ext cx="9634304" cy="6810720"/>
          </a:xfrm>
          <a:prstGeom prst="rect">
            <a:avLst/>
          </a:prstGeom>
        </p:spPr>
      </p:pic>
      <p:pic>
        <p:nvPicPr>
          <p:cNvPr id="12" name="11 Imagen" descr="232987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80528" y="-164554"/>
            <a:ext cx="9522296" cy="6348197"/>
          </a:xfrm>
          <a:prstGeom prst="rect">
            <a:avLst/>
          </a:prstGeom>
        </p:spPr>
      </p:pic>
    </p:spTree>
  </p:cSld>
  <p:clrMapOvr>
    <a:masterClrMapping/>
  </p:clrMapOvr>
  <p:transition spd="slow" advTm="4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50" presetClass="exit" presetSubtype="0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0"/>
                            </p:stCondLst>
                            <p:childTnLst>
                              <p:par>
                                <p:cTn id="28" presetID="2" presetClass="exit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xit" presetSubtype="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8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8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to0920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5308054"/>
          </a:xfrm>
          <a:prstGeom prst="rect">
            <a:avLst/>
          </a:prstGeom>
        </p:spPr>
      </p:pic>
      <p:pic>
        <p:nvPicPr>
          <p:cNvPr id="3" name="2 Imagen" descr="hhj5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477938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6">
                <a:lumMod val="50000"/>
              </a:schemeClr>
            </a:gs>
            <a:gs pos="1000">
              <a:srgbClr val="2E0000"/>
            </a:gs>
            <a:gs pos="0">
              <a:srgbClr val="3E0000"/>
            </a:gs>
            <a:gs pos="50000">
              <a:srgbClr val="2E0000"/>
            </a:gs>
            <a:gs pos="100000">
              <a:srgbClr val="232C1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8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7255722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2 Imagen" descr="999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-164554"/>
            <a:ext cx="547260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ph-1183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8520" y="0"/>
            <a:ext cx="9252520" cy="6939390"/>
          </a:xfrm>
          <a:prstGeom prst="rect">
            <a:avLst/>
          </a:prstGeom>
        </p:spPr>
      </p:pic>
    </p:spTree>
  </p:cSld>
  <p:clrMapOvr>
    <a:masterClrMapping/>
  </p:clrMapOvr>
  <p:transition spd="slow" advTm="2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3E0000"/>
            </a:gs>
            <a:gs pos="1000">
              <a:srgbClr val="2E0000"/>
            </a:gs>
            <a:gs pos="0">
              <a:srgbClr val="3E0000"/>
            </a:gs>
            <a:gs pos="50000">
              <a:srgbClr val="2E0000"/>
            </a:gs>
            <a:gs pos="100000">
              <a:srgbClr val="3E00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014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711485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2 Imagen" descr="6181336_x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52586"/>
            <a:ext cx="9144000" cy="6336704"/>
          </a:xfrm>
          <a:prstGeom prst="rect">
            <a:avLst/>
          </a:prstGeom>
        </p:spPr>
      </p:pic>
      <p:pic>
        <p:nvPicPr>
          <p:cNvPr id="7" name="6 Imagen" descr="11158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-524594"/>
            <a:ext cx="9324528" cy="6569898"/>
          </a:xfrm>
          <a:prstGeom prst="rect">
            <a:avLst/>
          </a:prstGeom>
        </p:spPr>
      </p:pic>
      <p:pic>
        <p:nvPicPr>
          <p:cNvPr id="9" name="8 Imagen" descr="0_148565_50d6f74a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4544" y="-164554"/>
            <a:ext cx="9468544" cy="6663488"/>
          </a:xfrm>
          <a:prstGeom prst="rect">
            <a:avLst/>
          </a:prstGeom>
        </p:spPr>
      </p:pic>
      <p:pic>
        <p:nvPicPr>
          <p:cNvPr id="11" name="10 Imagen" descr="8485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68560" y="-164554"/>
            <a:ext cx="9612560" cy="6805768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7524328" y="4515966"/>
            <a:ext cx="976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Jagadir</a:t>
            </a:r>
            <a:endParaRPr lang="es-ES" sz="1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4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4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4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400" fill="hold">
                                          <p:stCondLst>
                                            <p:cond delay="9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4800" accel="10000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800" accel="10000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800" accel="10000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800" accel="10000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500"/>
                            </p:stCondLst>
                            <p:childTnLst>
                              <p:par>
                                <p:cTn id="40" presetID="3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0"/>
                            </p:stCondLst>
                            <p:childTnLst>
                              <p:par>
                                <p:cTn id="54" presetID="52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55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6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8</Words>
  <Application>Microsoft Office PowerPoint</Application>
  <PresentationFormat>Presentación en pantalla (16:9)</PresentationFormat>
  <Paragraphs>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 Antonio</dc:creator>
  <cp:lastModifiedBy>Jose Antonio</cp:lastModifiedBy>
  <cp:revision>39</cp:revision>
  <dcterms:created xsi:type="dcterms:W3CDTF">2016-07-05T09:18:40Z</dcterms:created>
  <dcterms:modified xsi:type="dcterms:W3CDTF">2016-07-05T17:58:37Z</dcterms:modified>
</cp:coreProperties>
</file>