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67" r:id="rId5"/>
    <p:sldId id="261" r:id="rId6"/>
    <p:sldId id="268" r:id="rId7"/>
    <p:sldId id="259" r:id="rId8"/>
    <p:sldId id="269" r:id="rId9"/>
    <p:sldId id="260" r:id="rId10"/>
    <p:sldId id="270" r:id="rId11"/>
    <p:sldId id="262" r:id="rId12"/>
    <p:sldId id="271" r:id="rId13"/>
    <p:sldId id="264" r:id="rId14"/>
    <p:sldId id="273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29/12/2016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03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29/12/2016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96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29/12/2016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24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29/12/2016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46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29/12/2016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67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29/12/2016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992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29/12/2016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0253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29/12/2016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776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29/12/2016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28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29/12/2016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6295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0C7D2-DCD7-4580-9875-FD96D77BCD2B}" type="datetimeFigureOut">
              <a:rPr lang="fr-FR" smtClean="0"/>
              <a:t>29/12/2016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40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C7D2-DCD7-4580-9875-FD96D77BCD2B}" type="datetimeFigureOut">
              <a:rPr lang="fr-FR" smtClean="0"/>
              <a:t>29/12/2016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F503-3D20-4A3E-8396-B9AC29EE89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641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764696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>
                <a:solidFill>
                  <a:srgbClr val="FF0000"/>
                </a:solidFill>
              </a:rPr>
              <a:t>la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605131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6376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7777" y="636104"/>
            <a:ext cx="341792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u="sng" dirty="0">
                <a:solidFill>
                  <a:srgbClr val="FF0000"/>
                </a:solidFill>
              </a:rPr>
              <a:t>clo</a:t>
            </a:r>
            <a:r>
              <a:rPr lang="fr-FR" sz="9600" dirty="0"/>
              <a:t>che</a:t>
            </a:r>
            <a:endParaRPr lang="fr-FR" dirty="0">
              <a:solidFill>
                <a:srgbClr val="00B05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146" y="2037777"/>
            <a:ext cx="4930845" cy="369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05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476211" y="1205947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>
                <a:solidFill>
                  <a:srgbClr val="FF0000"/>
                </a:solidFill>
              </a:rPr>
              <a:t>ca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883965" y="1205947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48767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7777" y="636104"/>
            <a:ext cx="347505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u="sng" dirty="0">
                <a:solidFill>
                  <a:srgbClr val="FF0000"/>
                </a:solidFill>
              </a:rPr>
              <a:t>ca</a:t>
            </a:r>
            <a:r>
              <a:rPr lang="fr-FR" sz="9600" dirty="0">
                <a:solidFill>
                  <a:srgbClr val="FF0000"/>
                </a:solidFill>
              </a:rPr>
              <a:t>l</a:t>
            </a:r>
            <a:r>
              <a:rPr lang="fr-FR" sz="9600" dirty="0">
                <a:solidFill>
                  <a:schemeClr val="accent1">
                    <a:lumMod val="75000"/>
                  </a:schemeClr>
                </a:solidFill>
              </a:rPr>
              <a:t>que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463" y="2688741"/>
            <a:ext cx="2794346" cy="279434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760" y="2688741"/>
            <a:ext cx="4425213" cy="2944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50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66661" y="1205947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 err="1">
                <a:solidFill>
                  <a:srgbClr val="FF0000"/>
                </a:solidFill>
              </a:rPr>
              <a:t>co</a:t>
            </a:r>
            <a:endParaRPr lang="fr-FR" sz="23900" u="sng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883965" y="1205947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05655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47777" y="636104"/>
            <a:ext cx="533934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u="sng" dirty="0">
                <a:solidFill>
                  <a:srgbClr val="FF0000"/>
                </a:solidFill>
              </a:rPr>
              <a:t>co</a:t>
            </a:r>
            <a:r>
              <a:rPr lang="fr-FR" sz="9600" dirty="0">
                <a:solidFill>
                  <a:srgbClr val="FF0000"/>
                </a:solidFill>
              </a:rPr>
              <a:t>l </a:t>
            </a:r>
            <a:r>
              <a:rPr lang="fr-FR" sz="9600" dirty="0"/>
              <a:t>du pull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93" y="2458652"/>
            <a:ext cx="4338224" cy="3308529"/>
          </a:xfrm>
          <a:prstGeom prst="rect">
            <a:avLst/>
          </a:prstGeom>
        </p:spPr>
      </p:pic>
      <p:sp>
        <p:nvSpPr>
          <p:cNvPr id="5" name="Flèche : gauche 4"/>
          <p:cNvSpPr/>
          <p:nvPr/>
        </p:nvSpPr>
        <p:spPr>
          <a:xfrm>
            <a:off x="7255820" y="2769704"/>
            <a:ext cx="1980946" cy="4638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772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47777" y="636104"/>
            <a:ext cx="422904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dirty="0">
                <a:solidFill>
                  <a:srgbClr val="FF0000"/>
                </a:solidFill>
              </a:rPr>
              <a:t>c</a:t>
            </a:r>
            <a:r>
              <a:rPr lang="fr-FR" sz="9600" u="sng" dirty="0">
                <a:solidFill>
                  <a:srgbClr val="FF0000"/>
                </a:solidFill>
              </a:rPr>
              <a:t>la</a:t>
            </a:r>
            <a:r>
              <a:rPr lang="fr-FR" sz="9600" dirty="0">
                <a:solidFill>
                  <a:srgbClr val="0070C0"/>
                </a:solidFill>
              </a:rPr>
              <a:t>sseur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9"/>
          <a:stretch/>
        </p:blipFill>
        <p:spPr>
          <a:xfrm>
            <a:off x="6838122" y="1162877"/>
            <a:ext cx="4598505" cy="550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01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764696" y="1152939"/>
            <a:ext cx="323353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>
                <a:solidFill>
                  <a:srgbClr val="FF0000"/>
                </a:solidFill>
              </a:rPr>
              <a:t>li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91879" y="1152939"/>
            <a:ext cx="211372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79014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7777" y="636104"/>
            <a:ext cx="569720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dirty="0">
                <a:solidFill>
                  <a:srgbClr val="FF0000"/>
                </a:solidFill>
              </a:rPr>
              <a:t>c</a:t>
            </a:r>
            <a:r>
              <a:rPr lang="fr-FR" sz="9600" u="sng" dirty="0">
                <a:solidFill>
                  <a:srgbClr val="FF0000"/>
                </a:solidFill>
              </a:rPr>
              <a:t>li</a:t>
            </a:r>
            <a:r>
              <a:rPr lang="fr-FR" sz="9600" dirty="0"/>
              <a:t>ma</a:t>
            </a:r>
            <a:r>
              <a:rPr lang="fr-FR" sz="9600" dirty="0">
                <a:solidFill>
                  <a:srgbClr val="0070C0"/>
                </a:solidFill>
              </a:rPr>
              <a:t>ti</a:t>
            </a:r>
            <a:r>
              <a:rPr lang="fr-FR" sz="9600" dirty="0"/>
              <a:t>seur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803" y="2557462"/>
            <a:ext cx="4720258" cy="312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50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05131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764696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>
                <a:solidFill>
                  <a:srgbClr val="FF0000"/>
                </a:solidFill>
              </a:rPr>
              <a:t>lé</a:t>
            </a:r>
          </a:p>
        </p:txBody>
      </p:sp>
    </p:spTree>
    <p:extLst>
      <p:ext uri="{BB962C8B-B14F-4D97-AF65-F5344CB8AC3E}">
        <p14:creationId xmlns:p14="http://schemas.microsoft.com/office/powerpoint/2010/main" val="101127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47777" y="636104"/>
            <a:ext cx="578696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dirty="0">
                <a:solidFill>
                  <a:srgbClr val="FF0000"/>
                </a:solidFill>
              </a:rPr>
              <a:t>c</a:t>
            </a:r>
            <a:r>
              <a:rPr lang="fr-FR" sz="9600" u="sng" dirty="0">
                <a:solidFill>
                  <a:srgbClr val="FF0000"/>
                </a:solidFill>
              </a:rPr>
              <a:t>lé</a:t>
            </a:r>
            <a:r>
              <a:rPr lang="fr-FR" sz="9600" dirty="0">
                <a:solidFill>
                  <a:srgbClr val="0070C0"/>
                </a:solidFill>
              </a:rPr>
              <a:t>men</a:t>
            </a:r>
            <a:r>
              <a:rPr lang="fr-FR" sz="9600" dirty="0"/>
              <a:t>ti</a:t>
            </a:r>
            <a:r>
              <a:rPr lang="fr-FR" sz="9600" dirty="0">
                <a:solidFill>
                  <a:srgbClr val="0070C0"/>
                </a:solidFill>
              </a:rPr>
              <a:t>ne</a:t>
            </a:r>
            <a:endParaRPr lang="fr-FR" dirty="0">
              <a:solidFill>
                <a:srgbClr val="0070C0"/>
              </a:solidFill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514" y="2533114"/>
            <a:ext cx="5880652" cy="402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17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05131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817704" y="1152939"/>
            <a:ext cx="4611757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 err="1">
                <a:solidFill>
                  <a:srgbClr val="FF0000"/>
                </a:solidFill>
              </a:rPr>
              <a:t>lou</a:t>
            </a:r>
            <a:endParaRPr lang="fr-FR" sz="239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81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47777" y="636104"/>
            <a:ext cx="228460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9600" dirty="0">
                <a:solidFill>
                  <a:srgbClr val="FF0000"/>
                </a:solidFill>
              </a:rPr>
              <a:t>c</a:t>
            </a:r>
            <a:r>
              <a:rPr lang="fr-FR" sz="9600" u="sng" dirty="0">
                <a:solidFill>
                  <a:srgbClr val="FF0000"/>
                </a:solidFill>
              </a:rPr>
              <a:t>lou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377" y="2372140"/>
            <a:ext cx="4729995" cy="314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856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605131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817704" y="1152939"/>
            <a:ext cx="3061251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3900" u="sng" dirty="0" err="1">
                <a:solidFill>
                  <a:srgbClr val="FF0000"/>
                </a:solidFill>
              </a:rPr>
              <a:t>lo</a:t>
            </a:r>
            <a:endParaRPr lang="fr-FR" sz="239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62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23</Words>
  <Application>Microsoft Office PowerPoint</Application>
  <PresentationFormat>Grand écran</PresentationFormat>
  <Paragraphs>21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maman virginie</dc:creator>
  <cp:lastModifiedBy>maman virginie</cp:lastModifiedBy>
  <cp:revision>10</cp:revision>
  <dcterms:created xsi:type="dcterms:W3CDTF">2016-11-01T15:46:32Z</dcterms:created>
  <dcterms:modified xsi:type="dcterms:W3CDTF">2016-12-29T21:24:31Z</dcterms:modified>
</cp:coreProperties>
</file>