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0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31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0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80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8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4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4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1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51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8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FA01-9FAD-4EC1-B00E-5C653843A4B9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46D6-463F-4117-9A7D-09924BB4A3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09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692696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 smtClean="0"/>
              <a:t>AUBIGNEY</a:t>
            </a:r>
            <a:endParaRPr lang="fr-FR" sz="13800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39330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 salle des fêtes se métamorphose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1814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>
        <p:sndAc>
          <p:stSnd>
            <p:snd r:embed="rId2" name="Pot pourri 2'30.wav"/>
          </p:stSnd>
        </p:sndAc>
      </p:transition>
    </mc:Choice>
    <mc:Fallback>
      <p:transition spd="slow" advClick="0" advTm="3500">
        <p:sndAc>
          <p:stSnd>
            <p:snd r:embed="rId2" name="Pot pourri 2'3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619672" y="5633394"/>
            <a:ext cx="62646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jour de l’inauguration</a:t>
            </a:r>
          </a:p>
          <a:p>
            <a:pPr algn="ctr"/>
            <a:r>
              <a:rPr lang="fr-FR" sz="2400" dirty="0" smtClean="0"/>
              <a:t>La salle en fête</a:t>
            </a:r>
          </a:p>
          <a:p>
            <a:pPr algn="ctr"/>
            <a:r>
              <a:rPr lang="fr-FR" sz="2400" dirty="0" smtClean="0"/>
              <a:t>Avec Magali et Jean-Marie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7730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73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04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97768" y="5157192"/>
            <a:ext cx="87484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Et on lance ses 1ères boules sur le nouveau terrain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5049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20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33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61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33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7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148064" y="5809619"/>
            <a:ext cx="360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Et la fête continue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1102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7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5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2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15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0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25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03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3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32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07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16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364088" y="6021288"/>
            <a:ext cx="33843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 meilleur soliste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9570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6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1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74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3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61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04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07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50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1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43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47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2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2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1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851920" y="6165304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Merci  Magali. Et à bientôt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579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96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4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472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979712" y="6021288"/>
            <a:ext cx="5328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 pause-midi c’est sympa 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889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5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is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67544" y="5877272"/>
            <a:ext cx="7632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nouvelle parure de notre salle des fêtes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2593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</Words>
  <Application>Microsoft Office PowerPoint</Application>
  <PresentationFormat>Affichage à l'écran (4:3)</PresentationFormat>
  <Paragraphs>11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Nicole POURCELOT</dc:creator>
  <cp:lastModifiedBy>Nicole POURCELOT</cp:lastModifiedBy>
  <cp:revision>2</cp:revision>
  <dcterms:created xsi:type="dcterms:W3CDTF">2017-05-23T15:38:54Z</dcterms:created>
  <dcterms:modified xsi:type="dcterms:W3CDTF">2017-05-23T16:42:08Z</dcterms:modified>
</cp:coreProperties>
</file>