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89750" cy="100218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263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38EE7-90D7-4CE8-AE2D-9F42C7D246FE}" type="datetimeFigureOut">
              <a:rPr lang="fr-FR" smtClean="0"/>
              <a:t>19/06/2017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96FF-BA13-4C72-98F1-7EADF9A780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8138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38EE7-90D7-4CE8-AE2D-9F42C7D246FE}" type="datetimeFigureOut">
              <a:rPr lang="fr-FR" smtClean="0"/>
              <a:t>19/06/2017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96FF-BA13-4C72-98F1-7EADF9A780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1176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38EE7-90D7-4CE8-AE2D-9F42C7D246FE}" type="datetimeFigureOut">
              <a:rPr lang="fr-FR" smtClean="0"/>
              <a:t>19/06/2017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96FF-BA13-4C72-98F1-7EADF9A780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3399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38EE7-90D7-4CE8-AE2D-9F42C7D246FE}" type="datetimeFigureOut">
              <a:rPr lang="fr-FR" smtClean="0"/>
              <a:t>19/06/2017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96FF-BA13-4C72-98F1-7EADF9A780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969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38EE7-90D7-4CE8-AE2D-9F42C7D246FE}" type="datetimeFigureOut">
              <a:rPr lang="fr-FR" smtClean="0"/>
              <a:t>19/06/2017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96FF-BA13-4C72-98F1-7EADF9A780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9482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38EE7-90D7-4CE8-AE2D-9F42C7D246FE}" type="datetimeFigureOut">
              <a:rPr lang="fr-FR" smtClean="0"/>
              <a:t>19/06/2017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96FF-BA13-4C72-98F1-7EADF9A780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9421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38EE7-90D7-4CE8-AE2D-9F42C7D246FE}" type="datetimeFigureOut">
              <a:rPr lang="fr-FR" smtClean="0"/>
              <a:t>19/06/2017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96FF-BA13-4C72-98F1-7EADF9A780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5406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38EE7-90D7-4CE8-AE2D-9F42C7D246FE}" type="datetimeFigureOut">
              <a:rPr lang="fr-FR" smtClean="0"/>
              <a:t>19/06/2017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96FF-BA13-4C72-98F1-7EADF9A780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2556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38EE7-90D7-4CE8-AE2D-9F42C7D246FE}" type="datetimeFigureOut">
              <a:rPr lang="fr-FR" smtClean="0"/>
              <a:t>19/06/2017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96FF-BA13-4C72-98F1-7EADF9A780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824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38EE7-90D7-4CE8-AE2D-9F42C7D246FE}" type="datetimeFigureOut">
              <a:rPr lang="fr-FR" smtClean="0"/>
              <a:t>19/06/2017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96FF-BA13-4C72-98F1-7EADF9A780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634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38EE7-90D7-4CE8-AE2D-9F42C7D246FE}" type="datetimeFigureOut">
              <a:rPr lang="fr-FR" smtClean="0"/>
              <a:t>19/06/2017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96FF-BA13-4C72-98F1-7EADF9A780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2680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38EE7-90D7-4CE8-AE2D-9F42C7D246FE}" type="datetimeFigureOut">
              <a:rPr lang="fr-FR" smtClean="0"/>
              <a:t>19/06/2017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96FF-BA13-4C72-98F1-7EADF9A780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2238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l="7149" r="5662"/>
          <a:stretch/>
        </p:blipFill>
        <p:spPr>
          <a:xfrm>
            <a:off x="2239895" y="0"/>
            <a:ext cx="4618106" cy="289931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47916" y="2958353"/>
            <a:ext cx="3146613" cy="1653988"/>
          </a:xfrm>
          <a:prstGeom prst="rect">
            <a:avLst/>
          </a:prstGeom>
          <a:solidFill>
            <a:schemeClr val="bg1"/>
          </a:solidFill>
          <a:ln w="28575">
            <a:solidFill>
              <a:srgbClr val="55CB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147915" y="5452782"/>
            <a:ext cx="3146613" cy="1653988"/>
          </a:xfrm>
          <a:prstGeom prst="rect">
            <a:avLst/>
          </a:prstGeom>
          <a:solidFill>
            <a:schemeClr val="bg1"/>
          </a:solidFill>
          <a:ln w="28575">
            <a:solidFill>
              <a:srgbClr val="55CB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3572434" y="2958353"/>
            <a:ext cx="3146613" cy="1653988"/>
          </a:xfrm>
          <a:prstGeom prst="rect">
            <a:avLst/>
          </a:prstGeom>
          <a:solidFill>
            <a:schemeClr val="bg1"/>
          </a:solidFill>
          <a:ln w="28575">
            <a:solidFill>
              <a:srgbClr val="55CB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3572433" y="5452782"/>
            <a:ext cx="3146613" cy="1653988"/>
          </a:xfrm>
          <a:prstGeom prst="rect">
            <a:avLst/>
          </a:prstGeom>
          <a:solidFill>
            <a:schemeClr val="bg1"/>
          </a:solidFill>
          <a:ln w="28575">
            <a:solidFill>
              <a:srgbClr val="55CB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147914" y="7648116"/>
            <a:ext cx="3146613" cy="1653988"/>
          </a:xfrm>
          <a:prstGeom prst="rect">
            <a:avLst/>
          </a:prstGeom>
          <a:solidFill>
            <a:schemeClr val="bg1"/>
          </a:solidFill>
          <a:ln w="28575">
            <a:solidFill>
              <a:srgbClr val="55CB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3572432" y="7612943"/>
            <a:ext cx="3146613" cy="1653988"/>
          </a:xfrm>
          <a:prstGeom prst="rect">
            <a:avLst/>
          </a:prstGeom>
          <a:solidFill>
            <a:schemeClr val="bg1"/>
          </a:solidFill>
          <a:ln w="28575">
            <a:solidFill>
              <a:srgbClr val="55CB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147914" y="4642699"/>
            <a:ext cx="3146613" cy="47512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…</a:t>
            </a:r>
            <a:r>
              <a:rPr lang="fr-FR" dirty="0" smtClean="0">
                <a:solidFill>
                  <a:schemeClr val="tx1"/>
                </a:solidFill>
              </a:rPr>
              <a:t>.................................................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3572431" y="4671382"/>
            <a:ext cx="3146613" cy="47512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…</a:t>
            </a:r>
            <a:r>
              <a:rPr lang="fr-FR" dirty="0" smtClean="0">
                <a:solidFill>
                  <a:schemeClr val="tx1"/>
                </a:solidFill>
              </a:rPr>
              <a:t>.................................................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3572432" y="7122292"/>
            <a:ext cx="3146613" cy="47512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…</a:t>
            </a:r>
            <a:r>
              <a:rPr lang="fr-FR" dirty="0" smtClean="0">
                <a:solidFill>
                  <a:schemeClr val="tx1"/>
                </a:solidFill>
              </a:rPr>
              <a:t>.................................................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98606" y="7135906"/>
            <a:ext cx="3146613" cy="47512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…</a:t>
            </a:r>
            <a:r>
              <a:rPr lang="fr-FR" dirty="0" smtClean="0">
                <a:solidFill>
                  <a:schemeClr val="tx1"/>
                </a:solidFill>
              </a:rPr>
              <a:t>.................................................</a:t>
            </a:r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147914" y="9302104"/>
            <a:ext cx="3146613" cy="47512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…</a:t>
            </a:r>
            <a:r>
              <a:rPr lang="fr-FR" dirty="0" smtClean="0">
                <a:solidFill>
                  <a:schemeClr val="tx1"/>
                </a:solidFill>
              </a:rPr>
              <a:t>.................................................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3446927" y="9266245"/>
            <a:ext cx="3146613" cy="47512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…</a:t>
            </a:r>
            <a:r>
              <a:rPr lang="fr-FR" dirty="0" smtClean="0">
                <a:solidFill>
                  <a:schemeClr val="tx1"/>
                </a:solidFill>
              </a:rPr>
              <a:t>.................................................</a:t>
            </a:r>
            <a:endParaRPr lang="fr-FR" dirty="0"/>
          </a:p>
        </p:txBody>
      </p:sp>
      <p:pic>
        <p:nvPicPr>
          <p:cNvPr id="1026" name="Imag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2235132" cy="1665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83758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6</Words>
  <Application>Microsoft Office PowerPoint</Application>
  <PresentationFormat>Format A4 (210 x 297 mm)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Jérôme REMPILLON</dc:creator>
  <cp:lastModifiedBy>Jérôme REMPILLON</cp:lastModifiedBy>
  <cp:revision>4</cp:revision>
  <cp:lastPrinted>2017-06-18T14:19:16Z</cp:lastPrinted>
  <dcterms:created xsi:type="dcterms:W3CDTF">2017-06-18T13:55:24Z</dcterms:created>
  <dcterms:modified xsi:type="dcterms:W3CDTF">2017-06-19T19:23:24Z</dcterms:modified>
</cp:coreProperties>
</file>