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96" d="100"/>
          <a:sy n="96" d="100"/>
        </p:scale>
        <p:origin x="-638" y="313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  <a:t>Ecrire sans erreur les homophones : </a:t>
            </a:r>
            <a:b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fr-FR" sz="2000" b="1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fr-FR" sz="2000" b="1" smtClean="0">
                <a:solidFill>
                  <a:schemeClr val="tx1"/>
                </a:solidFill>
                <a:latin typeface="Century Gothic" pitchFamily="34" charset="0"/>
              </a:rPr>
              <a:t>on </a:t>
            </a:r>
            <a: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  <a:t>/ on n’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Orthographe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Cm2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8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0429" y="1424608"/>
            <a:ext cx="6420621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entury Gothic" pitchFamily="34" charset="0"/>
              </a:rPr>
              <a:t>1)  </a:t>
            </a: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les phrases avec </a:t>
            </a:r>
            <a:r>
              <a:rPr lang="fr-FR" sz="1200" b="1" i="1" u="sng" dirty="0">
                <a:latin typeface="Century Gothic" pitchFamily="34" charset="0"/>
              </a:rPr>
              <a:t>on, ont, on n’</a:t>
            </a:r>
            <a:r>
              <a:rPr lang="fr-FR" sz="1200" b="1" u="sng" dirty="0">
                <a:latin typeface="Century Gothic" pitchFamily="34" charset="0"/>
              </a:rPr>
              <a:t>.</a:t>
            </a:r>
            <a:endParaRPr lang="fr-FR" sz="1200" u="sng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 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Il faut se dépêcher,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a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a plus le temps d’aller se promener.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Mes chats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b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tout manger,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c</a:t>
            </a:r>
            <a:r>
              <a:rPr lang="fr-FR" sz="1200" dirty="0" smtClean="0">
                <a:latin typeface="Century Gothic" pitchFamily="34" charset="0"/>
              </a:rPr>
              <a:t>……… </a:t>
            </a:r>
            <a:r>
              <a:rPr lang="fr-FR" sz="1200" dirty="0">
                <a:latin typeface="Century Gothic" pitchFamily="34" charset="0"/>
              </a:rPr>
              <a:t>leur avait donné des croquettes.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d</a:t>
            </a:r>
            <a:r>
              <a:rPr lang="fr-FR" sz="1200" dirty="0" smtClean="0">
                <a:latin typeface="Century Gothic" pitchFamily="34" charset="0"/>
              </a:rPr>
              <a:t>……… </a:t>
            </a:r>
            <a:r>
              <a:rPr lang="fr-FR" sz="1200" dirty="0">
                <a:latin typeface="Century Gothic" pitchFamily="34" charset="0"/>
              </a:rPr>
              <a:t>a aucune chance de gagner ce match, ils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e</a:t>
            </a:r>
            <a:r>
              <a:rPr lang="fr-FR" sz="1200" dirty="0" smtClean="0">
                <a:latin typeface="Century Gothic" pitchFamily="34" charset="0"/>
              </a:rPr>
              <a:t>……… </a:t>
            </a:r>
            <a:r>
              <a:rPr lang="fr-FR" sz="1200" dirty="0">
                <a:latin typeface="Century Gothic" pitchFamily="34" charset="0"/>
              </a:rPr>
              <a:t>de meilleurs joueurs.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f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imaginait pas qu</a:t>
            </a:r>
            <a:r>
              <a:rPr lang="fr-FR" sz="1200" dirty="0" smtClean="0">
                <a:latin typeface="Century Gothic" pitchFamily="34" charset="0"/>
              </a:rPr>
              <a:t>’……</a:t>
            </a:r>
            <a:r>
              <a:rPr lang="fr-FR" sz="1000" b="1" dirty="0" smtClean="0">
                <a:latin typeface="Century Gothic" pitchFamily="34" charset="0"/>
              </a:rPr>
              <a:t>g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partirait au ski, quelle chance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h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a !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2)  </a:t>
            </a:r>
            <a:r>
              <a:rPr lang="fr-FR" sz="1200" b="1" u="sng" dirty="0">
                <a:latin typeface="Century Gothic" pitchFamily="34" charset="0"/>
              </a:rPr>
              <a:t>Complète les phrases avec </a:t>
            </a:r>
            <a:r>
              <a:rPr lang="fr-FR" sz="1200" b="1" i="1" u="sng" dirty="0">
                <a:latin typeface="Century Gothic" pitchFamily="34" charset="0"/>
              </a:rPr>
              <a:t>on, ont, on n’</a:t>
            </a:r>
            <a:r>
              <a:rPr lang="fr-FR" sz="1200" b="1" u="sng" dirty="0">
                <a:latin typeface="Century Gothic" pitchFamily="34" charset="0"/>
              </a:rPr>
              <a:t>.</a:t>
            </a:r>
            <a:endParaRPr lang="fr-FR" sz="1200" u="sng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Mes </a:t>
            </a:r>
            <a:r>
              <a:rPr lang="fr-FR" sz="1200" dirty="0">
                <a:latin typeface="Century Gothic" pitchFamily="34" charset="0"/>
              </a:rPr>
              <a:t>parents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a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cuisiné ce matin,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b</a:t>
            </a:r>
            <a:r>
              <a:rPr lang="fr-FR" sz="1200" dirty="0" smtClean="0">
                <a:latin typeface="Century Gothic" pitchFamily="34" charset="0"/>
              </a:rPr>
              <a:t>…… </a:t>
            </a:r>
            <a:r>
              <a:rPr lang="fr-FR" sz="1200" dirty="0">
                <a:latin typeface="Century Gothic" pitchFamily="34" charset="0"/>
              </a:rPr>
              <a:t>va se régaler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Mes </a:t>
            </a:r>
            <a:r>
              <a:rPr lang="fr-FR" sz="1200" dirty="0">
                <a:latin typeface="Century Gothic" pitchFamily="34" charset="0"/>
              </a:rPr>
              <a:t>voisins </a:t>
            </a:r>
            <a:r>
              <a:rPr lang="fr-FR" sz="1200" dirty="0" smtClean="0">
                <a:latin typeface="Century Gothic" pitchFamily="34" charset="0"/>
              </a:rPr>
              <a:t>…..</a:t>
            </a:r>
            <a:r>
              <a:rPr lang="fr-FR" sz="1000" b="1" dirty="0" smtClean="0">
                <a:latin typeface="Century Gothic" pitchFamily="34" charset="0"/>
              </a:rPr>
              <a:t>c</a:t>
            </a:r>
            <a:r>
              <a:rPr lang="fr-FR" sz="1200" dirty="0" smtClean="0">
                <a:latin typeface="Century Gothic" pitchFamily="34" charset="0"/>
              </a:rPr>
              <a:t>… </a:t>
            </a:r>
            <a:r>
              <a:rPr lang="fr-FR" sz="1200" dirty="0">
                <a:latin typeface="Century Gothic" pitchFamily="34" charset="0"/>
              </a:rPr>
              <a:t>une nouvelle voiture, </a:t>
            </a:r>
            <a:r>
              <a:rPr lang="fr-FR" sz="1200" dirty="0" smtClean="0">
                <a:latin typeface="Century Gothic" pitchFamily="34" charset="0"/>
              </a:rPr>
              <a:t>….</a:t>
            </a:r>
            <a:r>
              <a:rPr lang="fr-FR" sz="1000" b="1" dirty="0" smtClean="0">
                <a:latin typeface="Century Gothic" pitchFamily="34" charset="0"/>
              </a:rPr>
              <a:t>d</a:t>
            </a:r>
            <a:r>
              <a:rPr lang="fr-FR" sz="1200" dirty="0" smtClean="0">
                <a:latin typeface="Century Gothic" pitchFamily="34" charset="0"/>
              </a:rPr>
              <a:t>…. </a:t>
            </a:r>
            <a:r>
              <a:rPr lang="fr-FR" sz="1200" dirty="0">
                <a:latin typeface="Century Gothic" pitchFamily="34" charset="0"/>
              </a:rPr>
              <a:t>l’a vue hier soir.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e</a:t>
            </a:r>
            <a:r>
              <a:rPr lang="fr-FR" sz="1200" dirty="0" smtClean="0">
                <a:latin typeface="Century Gothic" pitchFamily="34" charset="0"/>
              </a:rPr>
              <a:t>…. </a:t>
            </a:r>
            <a:r>
              <a:rPr lang="fr-FR" sz="1200" dirty="0">
                <a:latin typeface="Century Gothic" pitchFamily="34" charset="0"/>
              </a:rPr>
              <a:t>a jamais vu ça,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f</a:t>
            </a:r>
            <a:r>
              <a:rPr lang="fr-FR" sz="1200" dirty="0" smtClean="0">
                <a:latin typeface="Century Gothic" pitchFamily="34" charset="0"/>
              </a:rPr>
              <a:t>….est </a:t>
            </a:r>
            <a:r>
              <a:rPr lang="fr-FR" sz="1200" dirty="0">
                <a:latin typeface="Century Gothic" pitchFamily="34" charset="0"/>
              </a:rPr>
              <a:t>fasciné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g</a:t>
            </a:r>
            <a:r>
              <a:rPr lang="fr-FR" sz="1200" dirty="0" smtClean="0">
                <a:latin typeface="Century Gothic" pitchFamily="34" charset="0"/>
              </a:rPr>
              <a:t>.... </a:t>
            </a:r>
            <a:r>
              <a:rPr lang="fr-FR" sz="1200" dirty="0">
                <a:latin typeface="Century Gothic" pitchFamily="34" charset="0"/>
              </a:rPr>
              <a:t>a rallumé le feu.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h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200" dirty="0">
                <a:latin typeface="Century Gothic" pitchFamily="34" charset="0"/>
              </a:rPr>
              <a:t>attend pas quand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i</a:t>
            </a:r>
            <a:r>
              <a:rPr lang="fr-FR" sz="1200" dirty="0" smtClean="0">
                <a:latin typeface="Century Gothic" pitchFamily="34" charset="0"/>
              </a:rPr>
              <a:t>….. </a:t>
            </a:r>
            <a:r>
              <a:rPr lang="fr-FR" sz="1200" dirty="0">
                <a:latin typeface="Century Gothic" pitchFamily="34" charset="0"/>
              </a:rPr>
              <a:t>a pris son billet à l’avance. 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3)  </a:t>
            </a:r>
            <a:r>
              <a:rPr lang="fr-FR" sz="1200" b="1" u="sng" dirty="0">
                <a:latin typeface="Century Gothic" pitchFamily="34" charset="0"/>
              </a:rPr>
              <a:t>Complète les phrases avec </a:t>
            </a:r>
            <a:r>
              <a:rPr lang="fr-FR" sz="1200" b="1" i="1" u="sng" dirty="0">
                <a:latin typeface="Century Gothic" pitchFamily="34" charset="0"/>
              </a:rPr>
              <a:t>on, ont, on n’</a:t>
            </a:r>
            <a:r>
              <a:rPr lang="fr-FR" sz="1200" b="1" u="sng" dirty="0">
                <a:latin typeface="Century Gothic" pitchFamily="34" charset="0"/>
              </a:rPr>
              <a:t>.</a:t>
            </a:r>
            <a:endParaRPr lang="fr-FR" sz="1200" u="sng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Anne et Michèle </a:t>
            </a:r>
            <a:r>
              <a:rPr lang="fr-FR" sz="1200" dirty="0">
                <a:latin typeface="Century Gothic" pitchFamily="34" charset="0"/>
              </a:rPr>
              <a:t>m' </a:t>
            </a:r>
            <a:r>
              <a:rPr lang="fr-FR" sz="1200" dirty="0" smtClean="0">
                <a:latin typeface="Century Gothic" pitchFamily="34" charset="0"/>
              </a:rPr>
              <a:t>.</a:t>
            </a:r>
            <a:r>
              <a:rPr lang="fr-FR" sz="1000" b="1" dirty="0" smtClean="0">
                <a:latin typeface="Century Gothic" pitchFamily="34" charset="0"/>
              </a:rPr>
              <a:t>a</a:t>
            </a:r>
            <a:r>
              <a:rPr lang="fr-FR" sz="1200" dirty="0" smtClean="0">
                <a:latin typeface="Century Gothic" pitchFamily="34" charset="0"/>
              </a:rPr>
              <a:t>.. </a:t>
            </a:r>
            <a:r>
              <a:rPr lang="fr-FR" sz="1200" dirty="0">
                <a:latin typeface="Century Gothic" pitchFamily="34" charset="0"/>
              </a:rPr>
              <a:t>invitée.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Comme </a:t>
            </a:r>
            <a:r>
              <a:rPr lang="fr-FR" sz="1200" dirty="0">
                <a:latin typeface="Century Gothic" pitchFamily="34" charset="0"/>
              </a:rPr>
              <a:t>elles </a:t>
            </a:r>
            <a:r>
              <a:rPr lang="fr-FR" sz="1200" dirty="0" smtClean="0">
                <a:latin typeface="Century Gothic" pitchFamily="34" charset="0"/>
              </a:rPr>
              <a:t>.</a:t>
            </a:r>
            <a:r>
              <a:rPr lang="fr-FR" sz="1000" b="1" dirty="0" smtClean="0">
                <a:latin typeface="Century Gothic" pitchFamily="34" charset="0"/>
              </a:rPr>
              <a:t>b</a:t>
            </a:r>
            <a:r>
              <a:rPr lang="fr-FR" sz="1200" dirty="0" smtClean="0">
                <a:latin typeface="Century Gothic" pitchFamily="34" charset="0"/>
              </a:rPr>
              <a:t>.. </a:t>
            </a:r>
            <a:r>
              <a:rPr lang="fr-FR" sz="1200" dirty="0">
                <a:latin typeface="Century Gothic" pitchFamily="34" charset="0"/>
              </a:rPr>
              <a:t>de la chance !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Les </a:t>
            </a:r>
            <a:r>
              <a:rPr lang="fr-FR" sz="1200" dirty="0">
                <a:latin typeface="Century Gothic" pitchFamily="34" charset="0"/>
              </a:rPr>
              <a:t>uniformes </a:t>
            </a:r>
            <a:r>
              <a:rPr lang="fr-FR" sz="1200" dirty="0" smtClean="0">
                <a:latin typeface="Century Gothic" pitchFamily="34" charset="0"/>
              </a:rPr>
              <a:t>.</a:t>
            </a:r>
            <a:r>
              <a:rPr lang="fr-FR" sz="1000" b="1" dirty="0" smtClean="0">
                <a:latin typeface="Century Gothic" pitchFamily="34" charset="0"/>
              </a:rPr>
              <a:t>c</a:t>
            </a:r>
            <a:r>
              <a:rPr lang="fr-FR" sz="1200" dirty="0" smtClean="0">
                <a:latin typeface="Century Gothic" pitchFamily="34" charset="0"/>
              </a:rPr>
              <a:t>.. </a:t>
            </a:r>
            <a:r>
              <a:rPr lang="fr-FR" sz="1200" dirty="0">
                <a:latin typeface="Century Gothic" pitchFamily="34" charset="0"/>
              </a:rPr>
              <a:t>toujours excité </a:t>
            </a:r>
            <a:r>
              <a:rPr lang="fr-FR" sz="1200" dirty="0" smtClean="0">
                <a:latin typeface="Century Gothic" pitchFamily="34" charset="0"/>
              </a:rPr>
              <a:t>son chien</a:t>
            </a:r>
            <a:r>
              <a:rPr lang="fr-FR" sz="1200" dirty="0">
                <a:latin typeface="Century Gothic" pitchFamily="34" charset="0"/>
              </a:rPr>
              <a:t>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Quand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d</a:t>
            </a:r>
            <a:r>
              <a:rPr lang="fr-FR" sz="1200" dirty="0" smtClean="0">
                <a:latin typeface="Century Gothic" pitchFamily="34" charset="0"/>
              </a:rPr>
              <a:t>…..</a:t>
            </a:r>
            <a:r>
              <a:rPr lang="fr-FR" sz="1200" dirty="0">
                <a:latin typeface="Century Gothic" pitchFamily="34" charset="0"/>
              </a:rPr>
              <a:t>avoue ses fautes,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e</a:t>
            </a:r>
            <a:r>
              <a:rPr lang="fr-FR" sz="1200" dirty="0" smtClean="0">
                <a:latin typeface="Century Gothic" pitchFamily="34" charset="0"/>
              </a:rPr>
              <a:t>…est </a:t>
            </a:r>
            <a:r>
              <a:rPr lang="fr-FR" sz="1200" dirty="0">
                <a:latin typeface="Century Gothic" pitchFamily="34" charset="0"/>
              </a:rPr>
              <a:t>a demi pardonné.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C'est alors qu' </a:t>
            </a:r>
            <a:r>
              <a:rPr lang="fr-FR" sz="1200" dirty="0" smtClean="0">
                <a:latin typeface="Century Gothic" pitchFamily="34" charset="0"/>
              </a:rPr>
              <a:t>.</a:t>
            </a:r>
            <a:r>
              <a:rPr lang="fr-FR" sz="1000" b="1" dirty="0" smtClean="0">
                <a:latin typeface="Century Gothic" pitchFamily="34" charset="0"/>
              </a:rPr>
              <a:t>f</a:t>
            </a:r>
            <a:r>
              <a:rPr lang="fr-FR" sz="1200" dirty="0" smtClean="0">
                <a:latin typeface="Century Gothic" pitchFamily="34" charset="0"/>
              </a:rPr>
              <a:t>.. Entendit la </a:t>
            </a:r>
            <a:r>
              <a:rPr lang="fr-FR" sz="1200" dirty="0">
                <a:latin typeface="Century Gothic" pitchFamily="34" charset="0"/>
              </a:rPr>
              <a:t>sonnette.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Reconnaît- </a:t>
            </a:r>
            <a:r>
              <a:rPr lang="fr-FR" sz="1200" dirty="0" smtClean="0">
                <a:latin typeface="Century Gothic" pitchFamily="34" charset="0"/>
              </a:rPr>
              <a:t>.</a:t>
            </a:r>
            <a:r>
              <a:rPr lang="fr-FR" sz="1000" b="1" dirty="0" smtClean="0">
                <a:latin typeface="Century Gothic" pitchFamily="34" charset="0"/>
              </a:rPr>
              <a:t>g</a:t>
            </a:r>
            <a:r>
              <a:rPr lang="fr-FR" sz="1200" dirty="0" smtClean="0">
                <a:latin typeface="Century Gothic" pitchFamily="34" charset="0"/>
              </a:rPr>
              <a:t>.. </a:t>
            </a:r>
            <a:r>
              <a:rPr lang="fr-FR" sz="1200" dirty="0">
                <a:latin typeface="Century Gothic" pitchFamily="34" charset="0"/>
              </a:rPr>
              <a:t>vraiment les joueurs de si loin ?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.</a:t>
            </a:r>
            <a:r>
              <a:rPr lang="fr-FR" sz="1000" b="1" dirty="0" smtClean="0">
                <a:latin typeface="Century Gothic" pitchFamily="34" charset="0"/>
              </a:rPr>
              <a:t>h</a:t>
            </a:r>
            <a:r>
              <a:rPr lang="fr-FR" sz="1200" dirty="0" smtClean="0">
                <a:latin typeface="Century Gothic" pitchFamily="34" charset="0"/>
              </a:rPr>
              <a:t>.. </a:t>
            </a:r>
            <a:r>
              <a:rPr lang="fr-FR" sz="1200" dirty="0">
                <a:latin typeface="Century Gothic" pitchFamily="34" charset="0"/>
              </a:rPr>
              <a:t>se perfectionnera, c'est promis.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</a:t>
            </a:r>
            <a:r>
              <a:rPr lang="fr-FR" sz="1200" dirty="0">
                <a:latin typeface="Century Gothic" pitchFamily="34" charset="0"/>
              </a:rPr>
              <a:t>habitons un appartement qu</a:t>
            </a:r>
            <a:r>
              <a:rPr lang="fr-FR" sz="1200" dirty="0" smtClean="0">
                <a:latin typeface="Century Gothic" pitchFamily="34" charset="0"/>
              </a:rPr>
              <a:t>’…</a:t>
            </a:r>
            <a:r>
              <a:rPr lang="fr-FR" sz="1000" b="1" dirty="0" smtClean="0">
                <a:latin typeface="Century Gothic" pitchFamily="34" charset="0"/>
              </a:rPr>
              <a:t>i</a:t>
            </a:r>
            <a:r>
              <a:rPr lang="fr-FR" sz="1200" dirty="0" smtClean="0">
                <a:latin typeface="Century Gothic" pitchFamily="34" charset="0"/>
              </a:rPr>
              <a:t>…….</a:t>
            </a:r>
            <a:r>
              <a:rPr lang="fr-FR" sz="1200" dirty="0">
                <a:latin typeface="Century Gothic" pitchFamily="34" charset="0"/>
              </a:rPr>
              <a:t>a pas acheté.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4)  </a:t>
            </a:r>
            <a:r>
              <a:rPr lang="fr-FR" sz="1200" b="1" u="sng" dirty="0">
                <a:latin typeface="Century Gothic" pitchFamily="34" charset="0"/>
              </a:rPr>
              <a:t>Complète les phrases avec </a:t>
            </a:r>
            <a:r>
              <a:rPr lang="fr-FR" sz="1200" b="1" i="1" u="sng" dirty="0">
                <a:latin typeface="Century Gothic" pitchFamily="34" charset="0"/>
              </a:rPr>
              <a:t>on, ont, on n’</a:t>
            </a:r>
            <a:r>
              <a:rPr lang="fr-FR" sz="1200" b="1" u="sng" dirty="0">
                <a:latin typeface="Century Gothic" pitchFamily="34" charset="0"/>
              </a:rPr>
              <a:t>.</a:t>
            </a:r>
            <a:endParaRPr lang="fr-FR" sz="1200" u="sng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Quand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a</a:t>
            </a:r>
            <a:r>
              <a:rPr lang="fr-FR" sz="1200" dirty="0" smtClean="0">
                <a:latin typeface="Century Gothic" pitchFamily="34" charset="0"/>
              </a:rPr>
              <a:t>….</a:t>
            </a:r>
            <a:r>
              <a:rPr lang="fr-FR" sz="1200" dirty="0">
                <a:latin typeface="Century Gothic" pitchFamily="34" charset="0"/>
              </a:rPr>
              <a:t>est peureux,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b</a:t>
            </a:r>
            <a:r>
              <a:rPr lang="fr-FR" sz="1200" dirty="0" smtClean="0">
                <a:latin typeface="Century Gothic" pitchFamily="34" charset="0"/>
              </a:rPr>
              <a:t>…ose pas </a:t>
            </a:r>
            <a:r>
              <a:rPr lang="fr-FR" sz="1200" dirty="0">
                <a:latin typeface="Century Gothic" pitchFamily="34" charset="0"/>
              </a:rPr>
              <a:t>sortir la nuit.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c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200" dirty="0">
                <a:latin typeface="Century Gothic" pitchFamily="34" charset="0"/>
              </a:rPr>
              <a:t>envoie une lettre pour réclamer le colis que l</a:t>
            </a:r>
            <a:r>
              <a:rPr lang="fr-FR" sz="1200" dirty="0" smtClean="0">
                <a:latin typeface="Century Gothic" pitchFamily="34" charset="0"/>
              </a:rPr>
              <a:t>’…</a:t>
            </a:r>
            <a:r>
              <a:rPr lang="fr-FR" sz="1000" b="1" dirty="0" smtClean="0">
                <a:latin typeface="Century Gothic" pitchFamily="34" charset="0"/>
              </a:rPr>
              <a:t>d</a:t>
            </a:r>
            <a:r>
              <a:rPr lang="fr-FR" sz="1200" dirty="0" smtClean="0">
                <a:latin typeface="Century Gothic" pitchFamily="34" charset="0"/>
              </a:rPr>
              <a:t>….</a:t>
            </a:r>
            <a:r>
              <a:rPr lang="fr-FR" sz="1200" dirty="0">
                <a:latin typeface="Century Gothic" pitchFamily="34" charset="0"/>
              </a:rPr>
              <a:t>a pas reçu.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..</a:t>
            </a:r>
            <a:r>
              <a:rPr lang="fr-FR" sz="1000" b="1" dirty="0" smtClean="0">
                <a:latin typeface="Century Gothic" pitchFamily="34" charset="0"/>
              </a:rPr>
              <a:t>e</a:t>
            </a:r>
            <a:r>
              <a:rPr lang="fr-FR" sz="1200" dirty="0" smtClean="0">
                <a:latin typeface="Century Gothic" pitchFamily="34" charset="0"/>
              </a:rPr>
              <a:t>...-</a:t>
            </a:r>
            <a:r>
              <a:rPr lang="fr-FR" sz="1200" dirty="0">
                <a:latin typeface="Century Gothic" pitchFamily="34" charset="0"/>
              </a:rPr>
              <a:t>ils fait un beau voyage ?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Les touristes </a:t>
            </a:r>
            <a:r>
              <a:rPr lang="fr-FR" sz="1200" dirty="0" smtClean="0">
                <a:latin typeface="Century Gothic" pitchFamily="34" charset="0"/>
              </a:rPr>
              <a:t>.</a:t>
            </a:r>
            <a:r>
              <a:rPr lang="fr-FR" sz="1000" b="1" dirty="0" smtClean="0">
                <a:latin typeface="Century Gothic" pitchFamily="34" charset="0"/>
              </a:rPr>
              <a:t>f</a:t>
            </a:r>
            <a:r>
              <a:rPr lang="fr-FR" sz="1200" dirty="0" smtClean="0">
                <a:latin typeface="Century Gothic" pitchFamily="34" charset="0"/>
              </a:rPr>
              <a:t>.. </a:t>
            </a:r>
            <a:r>
              <a:rPr lang="fr-FR" sz="1200" dirty="0">
                <a:latin typeface="Century Gothic" pitchFamily="34" charset="0"/>
              </a:rPr>
              <a:t>pris de nombreuses photos.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Elles n'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g</a:t>
            </a:r>
            <a:r>
              <a:rPr lang="fr-FR" sz="1200" dirty="0" smtClean="0">
                <a:latin typeface="Century Gothic" pitchFamily="34" charset="0"/>
              </a:rPr>
              <a:t>... Pas observé </a:t>
            </a:r>
            <a:r>
              <a:rPr lang="fr-FR" sz="1200" dirty="0">
                <a:latin typeface="Century Gothic" pitchFamily="34" charset="0"/>
              </a:rPr>
              <a:t>les consignes de sécurité.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Quand </a:t>
            </a:r>
            <a:r>
              <a:rPr lang="fr-FR" sz="1200" dirty="0" smtClean="0">
                <a:latin typeface="Century Gothic" pitchFamily="34" charset="0"/>
              </a:rPr>
              <a:t>…</a:t>
            </a:r>
            <a:r>
              <a:rPr lang="fr-FR" sz="1000" b="1" dirty="0" smtClean="0">
                <a:latin typeface="Century Gothic" pitchFamily="34" charset="0"/>
              </a:rPr>
              <a:t>h</a:t>
            </a:r>
            <a:r>
              <a:rPr lang="fr-FR" sz="1200" dirty="0" smtClean="0">
                <a:latin typeface="Century Gothic" pitchFamily="34" charset="0"/>
              </a:rPr>
              <a:t>…. </a:t>
            </a:r>
            <a:r>
              <a:rPr lang="fr-FR" sz="1200" dirty="0">
                <a:latin typeface="Century Gothic" pitchFamily="34" charset="0"/>
              </a:rPr>
              <a:t>applique pas les règles qu</a:t>
            </a:r>
            <a:r>
              <a:rPr lang="fr-FR" sz="1200" dirty="0" smtClean="0">
                <a:latin typeface="Century Gothic" pitchFamily="34" charset="0"/>
              </a:rPr>
              <a:t>’…</a:t>
            </a:r>
            <a:r>
              <a:rPr lang="fr-FR" sz="1000" b="1" dirty="0" smtClean="0">
                <a:latin typeface="Century Gothic" pitchFamily="34" charset="0"/>
              </a:rPr>
              <a:t>i</a:t>
            </a:r>
            <a:r>
              <a:rPr lang="fr-FR" sz="1200" dirty="0" smtClean="0">
                <a:latin typeface="Century Gothic" pitchFamily="34" charset="0"/>
              </a:rPr>
              <a:t>.. </a:t>
            </a:r>
            <a:r>
              <a:rPr lang="fr-FR" sz="1200" dirty="0">
                <a:latin typeface="Century Gothic" pitchFamily="34" charset="0"/>
              </a:rPr>
              <a:t>a apprises</a:t>
            </a:r>
            <a:r>
              <a:rPr lang="fr-FR" sz="1200" dirty="0" smtClean="0">
                <a:latin typeface="Century Gothic" pitchFamily="34" charset="0"/>
              </a:rPr>
              <a:t>, …</a:t>
            </a:r>
            <a:r>
              <a:rPr lang="fr-FR" sz="1000" b="1" dirty="0" smtClean="0">
                <a:latin typeface="Century Gothic" pitchFamily="34" charset="0"/>
              </a:rPr>
              <a:t>j</a:t>
            </a:r>
            <a:r>
              <a:rPr lang="fr-FR" sz="1200" dirty="0" smtClean="0">
                <a:latin typeface="Century Gothic" pitchFamily="34" charset="0"/>
              </a:rPr>
              <a:t>…..</a:t>
            </a:r>
            <a:r>
              <a:rPr lang="fr-FR" sz="1200" dirty="0">
                <a:latin typeface="Century Gothic" pitchFamily="34" charset="0"/>
              </a:rPr>
              <a:t>fait de nombreuses erreurs.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 ……</a:t>
            </a:r>
            <a:r>
              <a:rPr lang="fr-FR" sz="1000" b="1" dirty="0" smtClean="0">
                <a:latin typeface="Century Gothic" pitchFamily="34" charset="0"/>
              </a:rPr>
              <a:t>k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200" dirty="0">
                <a:latin typeface="Century Gothic" pitchFamily="34" charset="0"/>
              </a:rPr>
              <a:t>est obligé de constater qu</a:t>
            </a:r>
            <a:r>
              <a:rPr lang="fr-FR" sz="1200" dirty="0" smtClean="0">
                <a:latin typeface="Century Gothic" pitchFamily="34" charset="0"/>
              </a:rPr>
              <a:t>’…</a:t>
            </a:r>
            <a:r>
              <a:rPr lang="fr-FR" sz="1000" b="1" dirty="0" smtClean="0">
                <a:latin typeface="Century Gothic" pitchFamily="34" charset="0"/>
              </a:rPr>
              <a:t>l</a:t>
            </a:r>
            <a:r>
              <a:rPr lang="fr-FR" sz="1200" dirty="0" smtClean="0">
                <a:latin typeface="Century Gothic" pitchFamily="34" charset="0"/>
              </a:rPr>
              <a:t>…a </a:t>
            </a:r>
            <a:r>
              <a:rPr lang="fr-FR" sz="1200" dirty="0">
                <a:latin typeface="Century Gothic" pitchFamily="34" charset="0"/>
              </a:rPr>
              <a:t>pas réussi </a:t>
            </a:r>
            <a:r>
              <a:rPr lang="fr-FR" sz="1200" dirty="0" smtClean="0">
                <a:latin typeface="Century Gothic" pitchFamily="34" charset="0"/>
              </a:rPr>
              <a:t>à soulever </a:t>
            </a:r>
            <a:r>
              <a:rPr lang="fr-FR" sz="1200" dirty="0">
                <a:latin typeface="Century Gothic" pitchFamily="34" charset="0"/>
              </a:rPr>
              <a:t>cette énorme pierre;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m</a:t>
            </a:r>
            <a:r>
              <a:rPr lang="fr-FR" sz="1200" dirty="0" smtClean="0">
                <a:latin typeface="Century Gothic" pitchFamily="34" charset="0"/>
              </a:rPr>
              <a:t>….</a:t>
            </a:r>
            <a:r>
              <a:rPr lang="fr-FR" sz="1200" dirty="0">
                <a:latin typeface="Century Gothic" pitchFamily="34" charset="0"/>
              </a:rPr>
              <a:t>essaiera encore une fois, mais </a:t>
            </a:r>
            <a:r>
              <a:rPr lang="fr-FR" sz="1200" dirty="0" smtClean="0">
                <a:latin typeface="Century Gothic" pitchFamily="34" charset="0"/>
              </a:rPr>
              <a:t>……</a:t>
            </a:r>
            <a:r>
              <a:rPr lang="fr-FR" sz="1000" b="1" dirty="0" smtClean="0">
                <a:latin typeface="Century Gothic" pitchFamily="34" charset="0"/>
              </a:rPr>
              <a:t>n</a:t>
            </a:r>
            <a:r>
              <a:rPr lang="fr-FR" sz="1200" dirty="0" smtClean="0">
                <a:latin typeface="Century Gothic" pitchFamily="34" charset="0"/>
              </a:rPr>
              <a:t>….</a:t>
            </a:r>
            <a:r>
              <a:rPr lang="fr-FR" sz="1200" dirty="0">
                <a:latin typeface="Century Gothic" pitchFamily="34" charset="0"/>
              </a:rPr>
              <a:t>s’y mettra </a:t>
            </a:r>
            <a:r>
              <a:rPr lang="fr-FR" sz="1200" dirty="0" smtClean="0">
                <a:latin typeface="Century Gothic" pitchFamily="34" charset="0"/>
              </a:rPr>
              <a:t>à plusieurs.</a:t>
            </a:r>
          </a:p>
          <a:p>
            <a:endParaRPr lang="fr-FR" sz="1100" dirty="0">
              <a:latin typeface="Century Gothic" pitchFamily="34" charset="0"/>
            </a:endParaRPr>
          </a:p>
          <a:p>
            <a:endParaRPr lang="fr-FR" sz="11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53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24</Words>
  <Application>Microsoft Office PowerPoint</Application>
  <PresentationFormat>Format A4 (210 x 297 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28</cp:revision>
  <dcterms:created xsi:type="dcterms:W3CDTF">2012-10-29T16:06:26Z</dcterms:created>
  <dcterms:modified xsi:type="dcterms:W3CDTF">2012-11-02T13:21:53Z</dcterms:modified>
</cp:coreProperties>
</file>