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fr-FR"/>
    </a:defPPr>
    <a:lvl1pPr marL="0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1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7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705" autoAdjust="0"/>
  </p:normalViewPr>
  <p:slideViewPr>
    <p:cSldViewPr>
      <p:cViewPr>
        <p:scale>
          <a:sx n="96" d="100"/>
          <a:sy n="96" d="100"/>
        </p:scale>
        <p:origin x="-638" y="313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4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6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56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7" y="529698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51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56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6" y="4198588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81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2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95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4" indent="0">
              <a:buNone/>
              <a:defRPr sz="1800" b="1"/>
            </a:lvl3pPr>
            <a:lvl4pPr marL="1371457" indent="0">
              <a:buNone/>
              <a:defRPr sz="1600" b="1"/>
            </a:lvl4pPr>
            <a:lvl5pPr marL="1828609" indent="0">
              <a:buNone/>
              <a:defRPr sz="1600" b="1"/>
            </a:lvl5pPr>
            <a:lvl6pPr marL="2285761" indent="0">
              <a:buNone/>
              <a:defRPr sz="1600" b="1"/>
            </a:lvl6pPr>
            <a:lvl7pPr marL="2742913" indent="0">
              <a:buNone/>
              <a:defRPr sz="1600" b="1"/>
            </a:lvl7pPr>
            <a:lvl8pPr marL="3200066" indent="0">
              <a:buNone/>
              <a:defRPr sz="1600" b="1"/>
            </a:lvl8pPr>
            <a:lvl9pPr marL="3657217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3141487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4" indent="0">
              <a:buNone/>
              <a:defRPr sz="1800" b="1"/>
            </a:lvl3pPr>
            <a:lvl4pPr marL="1371457" indent="0">
              <a:buNone/>
              <a:defRPr sz="1600" b="1"/>
            </a:lvl4pPr>
            <a:lvl5pPr marL="1828609" indent="0">
              <a:buNone/>
              <a:defRPr sz="1600" b="1"/>
            </a:lvl5pPr>
            <a:lvl6pPr marL="2285761" indent="0">
              <a:buNone/>
              <a:defRPr sz="1600" b="1"/>
            </a:lvl6pPr>
            <a:lvl7pPr marL="2742913" indent="0">
              <a:buNone/>
              <a:defRPr sz="1600" b="1"/>
            </a:lvl7pPr>
            <a:lvl8pPr marL="3200066" indent="0">
              <a:buNone/>
              <a:defRPr sz="1600" b="1"/>
            </a:lvl8pPr>
            <a:lvl9pPr marL="3657217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900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82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48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9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4" indent="0">
              <a:buNone/>
              <a:defRPr sz="1000"/>
            </a:lvl3pPr>
            <a:lvl4pPr marL="1371457" indent="0">
              <a:buNone/>
              <a:defRPr sz="900"/>
            </a:lvl4pPr>
            <a:lvl5pPr marL="1828609" indent="0">
              <a:buNone/>
              <a:defRPr sz="900"/>
            </a:lvl5pPr>
            <a:lvl6pPr marL="2285761" indent="0">
              <a:buNone/>
              <a:defRPr sz="900"/>
            </a:lvl6pPr>
            <a:lvl7pPr marL="2742913" indent="0">
              <a:buNone/>
              <a:defRPr sz="900"/>
            </a:lvl7pPr>
            <a:lvl8pPr marL="3200066" indent="0">
              <a:buNone/>
              <a:defRPr sz="900"/>
            </a:lvl8pPr>
            <a:lvl9pPr marL="3657217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85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53" indent="0">
              <a:buNone/>
              <a:defRPr sz="2800"/>
            </a:lvl2pPr>
            <a:lvl3pPr marL="914304" indent="0">
              <a:buNone/>
              <a:defRPr sz="2400"/>
            </a:lvl3pPr>
            <a:lvl4pPr marL="1371457" indent="0">
              <a:buNone/>
              <a:defRPr sz="2000"/>
            </a:lvl4pPr>
            <a:lvl5pPr marL="1828609" indent="0">
              <a:buNone/>
              <a:defRPr sz="2000"/>
            </a:lvl5pPr>
            <a:lvl6pPr marL="2285761" indent="0">
              <a:buNone/>
              <a:defRPr sz="2000"/>
            </a:lvl6pPr>
            <a:lvl7pPr marL="2742913" indent="0">
              <a:buNone/>
              <a:defRPr sz="2000"/>
            </a:lvl7pPr>
            <a:lvl8pPr marL="3200066" indent="0">
              <a:buNone/>
              <a:defRPr sz="2000"/>
            </a:lvl8pPr>
            <a:lvl9pPr marL="3657217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4" indent="0">
              <a:buNone/>
              <a:defRPr sz="1000"/>
            </a:lvl3pPr>
            <a:lvl4pPr marL="1371457" indent="0">
              <a:buNone/>
              <a:defRPr sz="900"/>
            </a:lvl4pPr>
            <a:lvl5pPr marL="1828609" indent="0">
              <a:buNone/>
              <a:defRPr sz="900"/>
            </a:lvl5pPr>
            <a:lvl6pPr marL="2285761" indent="0">
              <a:buNone/>
              <a:defRPr sz="900"/>
            </a:lvl6pPr>
            <a:lvl7pPr marL="2742913" indent="0">
              <a:buNone/>
              <a:defRPr sz="900"/>
            </a:lvl7pPr>
            <a:lvl8pPr marL="3200066" indent="0">
              <a:buNone/>
              <a:defRPr sz="900"/>
            </a:lvl8pPr>
            <a:lvl9pPr marL="3657217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86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30" tIns="45715" rIns="91430" bIns="4571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20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0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91430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2" indent="-285720" algn="l" defTabSz="91430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1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2" indent="-228576" algn="l" defTabSz="91430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85" indent="-228576" algn="l" defTabSz="91430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38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89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2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93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4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7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09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1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3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6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17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700808" y="0"/>
            <a:ext cx="5157192" cy="6791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348880" cy="10645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1340768" y="135594"/>
            <a:ext cx="4807214" cy="694684"/>
          </a:xfrm>
          <a:prstGeom prst="round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fr-FR" sz="20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fr-FR" sz="2000" b="1" dirty="0">
                <a:solidFill>
                  <a:schemeClr val="tx1"/>
                </a:solidFill>
                <a:latin typeface="Century Gothic" pitchFamily="34" charset="0"/>
              </a:rPr>
              <a:t>Ecrire sans erreur les homophones : </a:t>
            </a:r>
            <a:br>
              <a:rPr lang="fr-FR" sz="2000" b="1" dirty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fr-FR" sz="2000" b="1">
                <a:solidFill>
                  <a:schemeClr val="tx1"/>
                </a:solidFill>
                <a:latin typeface="Century Gothic" pitchFamily="34" charset="0"/>
              </a:rPr>
              <a:t>  </a:t>
            </a:r>
            <a:r>
              <a:rPr lang="fr-FR" sz="2000" b="1" smtClean="0">
                <a:solidFill>
                  <a:schemeClr val="tx1"/>
                </a:solidFill>
                <a:latin typeface="Century Gothic" pitchFamily="34" charset="0"/>
              </a:rPr>
              <a:t>on </a:t>
            </a:r>
            <a:r>
              <a:rPr lang="fr-FR" sz="2000" b="1" dirty="0">
                <a:solidFill>
                  <a:schemeClr val="tx1"/>
                </a:solidFill>
                <a:latin typeface="Century Gothic" pitchFamily="34" charset="0"/>
              </a:rPr>
              <a:t>/ on n’</a:t>
            </a:r>
          </a:p>
        </p:txBody>
      </p:sp>
      <p:sp>
        <p:nvSpPr>
          <p:cNvPr id="7" name="Rectangle 6"/>
          <p:cNvSpPr/>
          <p:nvPr/>
        </p:nvSpPr>
        <p:spPr>
          <a:xfrm>
            <a:off x="1052736" y="920552"/>
            <a:ext cx="1512168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  <a:latin typeface="Century Gothic" pitchFamily="34" charset="0"/>
              </a:rPr>
              <a:t>Orthographe</a:t>
            </a:r>
            <a:endParaRPr lang="fr-FR" sz="14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60648" y="272480"/>
            <a:ext cx="792088" cy="4066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Cm2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691086" y="572820"/>
            <a:ext cx="913792" cy="51491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Fiche 8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20429" y="1424608"/>
            <a:ext cx="6420621" cy="800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latin typeface="Century Gothic" pitchFamily="34" charset="0"/>
              </a:rPr>
              <a:t>1)  </a:t>
            </a:r>
            <a:r>
              <a:rPr lang="fr-FR" sz="1200" b="1" u="sng" dirty="0" smtClean="0">
                <a:latin typeface="Century Gothic" pitchFamily="34" charset="0"/>
              </a:rPr>
              <a:t>Complète </a:t>
            </a:r>
            <a:r>
              <a:rPr lang="fr-FR" sz="1200" b="1" u="sng" dirty="0">
                <a:latin typeface="Century Gothic" pitchFamily="34" charset="0"/>
              </a:rPr>
              <a:t>les phrases avec </a:t>
            </a:r>
            <a:r>
              <a:rPr lang="fr-FR" sz="1200" b="1" i="1" u="sng" dirty="0">
                <a:latin typeface="Century Gothic" pitchFamily="34" charset="0"/>
              </a:rPr>
              <a:t>on, ont, on n’</a:t>
            </a:r>
            <a:r>
              <a:rPr lang="fr-FR" sz="1200" b="1" u="sng" dirty="0">
                <a:latin typeface="Century Gothic" pitchFamily="34" charset="0"/>
              </a:rPr>
              <a:t>.</a:t>
            </a:r>
            <a:endParaRPr lang="fr-FR" sz="1200" u="sng" dirty="0">
              <a:latin typeface="Century Gothic" pitchFamily="34" charset="0"/>
            </a:endParaRPr>
          </a:p>
          <a:p>
            <a:r>
              <a:rPr lang="fr-FR" sz="1200" dirty="0">
                <a:latin typeface="Century Gothic" pitchFamily="34" charset="0"/>
              </a:rPr>
              <a:t> 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Il faut se dépêcher, </a:t>
            </a:r>
            <a:r>
              <a:rPr lang="fr-FR" sz="1200" dirty="0" smtClean="0">
                <a:latin typeface="Century Gothic" pitchFamily="34" charset="0"/>
              </a:rPr>
              <a:t>……</a:t>
            </a:r>
            <a:r>
              <a:rPr lang="fr-FR" sz="1000" b="1" dirty="0" smtClean="0">
                <a:latin typeface="Century Gothic" pitchFamily="34" charset="0"/>
              </a:rPr>
              <a:t>a</a:t>
            </a:r>
            <a:r>
              <a:rPr lang="fr-FR" sz="1200" dirty="0" smtClean="0">
                <a:latin typeface="Century Gothic" pitchFamily="34" charset="0"/>
              </a:rPr>
              <a:t>…… </a:t>
            </a:r>
            <a:r>
              <a:rPr lang="fr-FR" sz="1200" dirty="0">
                <a:latin typeface="Century Gothic" pitchFamily="34" charset="0"/>
              </a:rPr>
              <a:t>a plus le temps d’aller se promener.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Mes chats </a:t>
            </a:r>
            <a:r>
              <a:rPr lang="fr-FR" sz="1200" dirty="0" smtClean="0">
                <a:latin typeface="Century Gothic" pitchFamily="34" charset="0"/>
              </a:rPr>
              <a:t>……</a:t>
            </a:r>
            <a:r>
              <a:rPr lang="fr-FR" sz="1000" b="1" dirty="0" smtClean="0">
                <a:latin typeface="Century Gothic" pitchFamily="34" charset="0"/>
              </a:rPr>
              <a:t>b</a:t>
            </a:r>
            <a:r>
              <a:rPr lang="fr-FR" sz="1200" dirty="0" smtClean="0">
                <a:latin typeface="Century Gothic" pitchFamily="34" charset="0"/>
              </a:rPr>
              <a:t>…… </a:t>
            </a:r>
            <a:r>
              <a:rPr lang="fr-FR" sz="1200" dirty="0">
                <a:latin typeface="Century Gothic" pitchFamily="34" charset="0"/>
              </a:rPr>
              <a:t>tout manger, </a:t>
            </a:r>
            <a:r>
              <a:rPr lang="fr-FR" sz="1200" dirty="0" smtClean="0">
                <a:latin typeface="Century Gothic" pitchFamily="34" charset="0"/>
              </a:rPr>
              <a:t>……</a:t>
            </a:r>
            <a:r>
              <a:rPr lang="fr-FR" sz="1000" b="1" dirty="0" smtClean="0">
                <a:latin typeface="Century Gothic" pitchFamily="34" charset="0"/>
              </a:rPr>
              <a:t>c</a:t>
            </a:r>
            <a:r>
              <a:rPr lang="fr-FR" sz="1200" dirty="0" smtClean="0">
                <a:latin typeface="Century Gothic" pitchFamily="34" charset="0"/>
              </a:rPr>
              <a:t>……… </a:t>
            </a:r>
            <a:r>
              <a:rPr lang="fr-FR" sz="1200" dirty="0">
                <a:latin typeface="Century Gothic" pitchFamily="34" charset="0"/>
              </a:rPr>
              <a:t>leur avait donné des croquettes.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……</a:t>
            </a:r>
            <a:r>
              <a:rPr lang="fr-FR" sz="1000" b="1" dirty="0" smtClean="0">
                <a:latin typeface="Century Gothic" pitchFamily="34" charset="0"/>
              </a:rPr>
              <a:t>d</a:t>
            </a:r>
            <a:r>
              <a:rPr lang="fr-FR" sz="1200" dirty="0" smtClean="0">
                <a:latin typeface="Century Gothic" pitchFamily="34" charset="0"/>
              </a:rPr>
              <a:t>……… </a:t>
            </a:r>
            <a:r>
              <a:rPr lang="fr-FR" sz="1200" dirty="0">
                <a:latin typeface="Century Gothic" pitchFamily="34" charset="0"/>
              </a:rPr>
              <a:t>a aucune chance de gagner ce match, ils </a:t>
            </a:r>
            <a:r>
              <a:rPr lang="fr-FR" sz="1200" dirty="0" smtClean="0">
                <a:latin typeface="Century Gothic" pitchFamily="34" charset="0"/>
              </a:rPr>
              <a:t>……</a:t>
            </a:r>
            <a:r>
              <a:rPr lang="fr-FR" sz="1000" b="1" dirty="0" smtClean="0">
                <a:latin typeface="Century Gothic" pitchFamily="34" charset="0"/>
              </a:rPr>
              <a:t>e</a:t>
            </a:r>
            <a:r>
              <a:rPr lang="fr-FR" sz="1200" dirty="0" smtClean="0">
                <a:latin typeface="Century Gothic" pitchFamily="34" charset="0"/>
              </a:rPr>
              <a:t>……… </a:t>
            </a:r>
            <a:r>
              <a:rPr lang="fr-FR" sz="1200" dirty="0">
                <a:latin typeface="Century Gothic" pitchFamily="34" charset="0"/>
              </a:rPr>
              <a:t>de meilleurs joueurs.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…</a:t>
            </a:r>
            <a:r>
              <a:rPr lang="fr-FR" sz="1000" b="1" dirty="0" smtClean="0">
                <a:latin typeface="Century Gothic" pitchFamily="34" charset="0"/>
              </a:rPr>
              <a:t>f</a:t>
            </a:r>
            <a:r>
              <a:rPr lang="fr-FR" sz="1200" dirty="0" smtClean="0">
                <a:latin typeface="Century Gothic" pitchFamily="34" charset="0"/>
              </a:rPr>
              <a:t>…… </a:t>
            </a:r>
            <a:r>
              <a:rPr lang="fr-FR" sz="1200" dirty="0">
                <a:latin typeface="Century Gothic" pitchFamily="34" charset="0"/>
              </a:rPr>
              <a:t>imaginait pas qu</a:t>
            </a:r>
            <a:r>
              <a:rPr lang="fr-FR" sz="1200" dirty="0" smtClean="0">
                <a:latin typeface="Century Gothic" pitchFamily="34" charset="0"/>
              </a:rPr>
              <a:t>’……</a:t>
            </a:r>
            <a:r>
              <a:rPr lang="fr-FR" sz="1000" b="1" dirty="0" smtClean="0">
                <a:latin typeface="Century Gothic" pitchFamily="34" charset="0"/>
              </a:rPr>
              <a:t>g</a:t>
            </a:r>
            <a:r>
              <a:rPr lang="fr-FR" sz="1200" dirty="0" smtClean="0">
                <a:latin typeface="Century Gothic" pitchFamily="34" charset="0"/>
              </a:rPr>
              <a:t>…… </a:t>
            </a:r>
            <a:r>
              <a:rPr lang="fr-FR" sz="1200" dirty="0">
                <a:latin typeface="Century Gothic" pitchFamily="34" charset="0"/>
              </a:rPr>
              <a:t>partirait au ski, quelle chance </a:t>
            </a:r>
            <a:r>
              <a:rPr lang="fr-FR" sz="1200" dirty="0" smtClean="0">
                <a:latin typeface="Century Gothic" pitchFamily="34" charset="0"/>
              </a:rPr>
              <a:t>……</a:t>
            </a:r>
            <a:r>
              <a:rPr lang="fr-FR" sz="1000" b="1" dirty="0" smtClean="0">
                <a:latin typeface="Century Gothic" pitchFamily="34" charset="0"/>
              </a:rPr>
              <a:t>h</a:t>
            </a:r>
            <a:r>
              <a:rPr lang="fr-FR" sz="1200" dirty="0" smtClean="0">
                <a:latin typeface="Century Gothic" pitchFamily="34" charset="0"/>
              </a:rPr>
              <a:t>…… </a:t>
            </a:r>
            <a:r>
              <a:rPr lang="fr-FR" sz="1200" dirty="0">
                <a:latin typeface="Century Gothic" pitchFamily="34" charset="0"/>
              </a:rPr>
              <a:t>a !</a:t>
            </a:r>
          </a:p>
          <a:p>
            <a:endParaRPr lang="fr-FR" sz="1200" dirty="0" smtClean="0">
              <a:latin typeface="Century Gothic" pitchFamily="34" charset="0"/>
            </a:endParaRPr>
          </a:p>
          <a:p>
            <a:endParaRPr lang="fr-FR" sz="1200" dirty="0" smtClean="0">
              <a:latin typeface="Century Gothic" pitchFamily="34" charset="0"/>
            </a:endParaRPr>
          </a:p>
          <a:p>
            <a:r>
              <a:rPr lang="fr-FR" sz="1200" b="1" dirty="0" smtClean="0">
                <a:latin typeface="Century Gothic" pitchFamily="34" charset="0"/>
              </a:rPr>
              <a:t>2)  </a:t>
            </a:r>
            <a:r>
              <a:rPr lang="fr-FR" sz="1200" b="1" u="sng" dirty="0">
                <a:latin typeface="Century Gothic" pitchFamily="34" charset="0"/>
              </a:rPr>
              <a:t>Complète les phrases avec </a:t>
            </a:r>
            <a:r>
              <a:rPr lang="fr-FR" sz="1200" b="1" i="1" u="sng" dirty="0">
                <a:latin typeface="Century Gothic" pitchFamily="34" charset="0"/>
              </a:rPr>
              <a:t>on, ont, on n’</a:t>
            </a:r>
            <a:r>
              <a:rPr lang="fr-FR" sz="1200" b="1" u="sng" dirty="0">
                <a:latin typeface="Century Gothic" pitchFamily="34" charset="0"/>
              </a:rPr>
              <a:t>.</a:t>
            </a:r>
            <a:endParaRPr lang="fr-FR" sz="1200" u="sng" dirty="0">
              <a:latin typeface="Century Gothic" pitchFamily="34" charset="0"/>
            </a:endParaRPr>
          </a:p>
          <a:p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Mes </a:t>
            </a:r>
            <a:r>
              <a:rPr lang="fr-FR" sz="1200" dirty="0">
                <a:latin typeface="Century Gothic" pitchFamily="34" charset="0"/>
              </a:rPr>
              <a:t>parents </a:t>
            </a:r>
            <a:r>
              <a:rPr lang="fr-FR" sz="1200" dirty="0" smtClean="0">
                <a:latin typeface="Century Gothic" pitchFamily="34" charset="0"/>
              </a:rPr>
              <a:t>……</a:t>
            </a:r>
            <a:r>
              <a:rPr lang="fr-FR" sz="1000" b="1" dirty="0" smtClean="0">
                <a:latin typeface="Century Gothic" pitchFamily="34" charset="0"/>
              </a:rPr>
              <a:t>a</a:t>
            </a:r>
            <a:r>
              <a:rPr lang="fr-FR" sz="1200" dirty="0" smtClean="0">
                <a:latin typeface="Century Gothic" pitchFamily="34" charset="0"/>
              </a:rPr>
              <a:t>…… </a:t>
            </a:r>
            <a:r>
              <a:rPr lang="fr-FR" sz="1200" dirty="0">
                <a:latin typeface="Century Gothic" pitchFamily="34" charset="0"/>
              </a:rPr>
              <a:t>cuisiné ce matin, </a:t>
            </a:r>
            <a:r>
              <a:rPr lang="fr-FR" sz="1200" dirty="0" smtClean="0">
                <a:latin typeface="Century Gothic" pitchFamily="34" charset="0"/>
              </a:rPr>
              <a:t>……</a:t>
            </a:r>
            <a:r>
              <a:rPr lang="fr-FR" sz="1000" b="1" dirty="0" smtClean="0">
                <a:latin typeface="Century Gothic" pitchFamily="34" charset="0"/>
              </a:rPr>
              <a:t>b</a:t>
            </a:r>
            <a:r>
              <a:rPr lang="fr-FR" sz="1200" dirty="0" smtClean="0">
                <a:latin typeface="Century Gothic" pitchFamily="34" charset="0"/>
              </a:rPr>
              <a:t>…… </a:t>
            </a:r>
            <a:r>
              <a:rPr lang="fr-FR" sz="1200" dirty="0">
                <a:latin typeface="Century Gothic" pitchFamily="34" charset="0"/>
              </a:rPr>
              <a:t>va se régaler</a:t>
            </a:r>
            <a:r>
              <a:rPr lang="fr-FR" sz="1200" dirty="0" smtClean="0">
                <a:latin typeface="Century Gothic" pitchFamily="34" charset="0"/>
              </a:rPr>
              <a:t>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Mes </a:t>
            </a:r>
            <a:r>
              <a:rPr lang="fr-FR" sz="1200" dirty="0">
                <a:latin typeface="Century Gothic" pitchFamily="34" charset="0"/>
              </a:rPr>
              <a:t>voisins </a:t>
            </a:r>
            <a:r>
              <a:rPr lang="fr-FR" sz="1200" dirty="0" smtClean="0">
                <a:latin typeface="Century Gothic" pitchFamily="34" charset="0"/>
              </a:rPr>
              <a:t>…..</a:t>
            </a:r>
            <a:r>
              <a:rPr lang="fr-FR" sz="1000" b="1" dirty="0" smtClean="0">
                <a:latin typeface="Century Gothic" pitchFamily="34" charset="0"/>
              </a:rPr>
              <a:t>c</a:t>
            </a:r>
            <a:r>
              <a:rPr lang="fr-FR" sz="1200" dirty="0" smtClean="0">
                <a:latin typeface="Century Gothic" pitchFamily="34" charset="0"/>
              </a:rPr>
              <a:t>… </a:t>
            </a:r>
            <a:r>
              <a:rPr lang="fr-FR" sz="1200" dirty="0">
                <a:latin typeface="Century Gothic" pitchFamily="34" charset="0"/>
              </a:rPr>
              <a:t>une nouvelle voiture, </a:t>
            </a:r>
            <a:r>
              <a:rPr lang="fr-FR" sz="1200" dirty="0" smtClean="0">
                <a:latin typeface="Century Gothic" pitchFamily="34" charset="0"/>
              </a:rPr>
              <a:t>….</a:t>
            </a:r>
            <a:r>
              <a:rPr lang="fr-FR" sz="1000" b="1" dirty="0" smtClean="0">
                <a:latin typeface="Century Gothic" pitchFamily="34" charset="0"/>
              </a:rPr>
              <a:t>d</a:t>
            </a:r>
            <a:r>
              <a:rPr lang="fr-FR" sz="1200" dirty="0" smtClean="0">
                <a:latin typeface="Century Gothic" pitchFamily="34" charset="0"/>
              </a:rPr>
              <a:t>…. </a:t>
            </a:r>
            <a:r>
              <a:rPr lang="fr-FR" sz="1200" dirty="0">
                <a:latin typeface="Century Gothic" pitchFamily="34" charset="0"/>
              </a:rPr>
              <a:t>l’a vue hier soir.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…</a:t>
            </a:r>
            <a:r>
              <a:rPr lang="fr-FR" sz="1000" b="1" dirty="0" smtClean="0">
                <a:latin typeface="Century Gothic" pitchFamily="34" charset="0"/>
              </a:rPr>
              <a:t>e</a:t>
            </a:r>
            <a:r>
              <a:rPr lang="fr-FR" sz="1200" dirty="0" smtClean="0">
                <a:latin typeface="Century Gothic" pitchFamily="34" charset="0"/>
              </a:rPr>
              <a:t>…. </a:t>
            </a:r>
            <a:r>
              <a:rPr lang="fr-FR" sz="1200" dirty="0">
                <a:latin typeface="Century Gothic" pitchFamily="34" charset="0"/>
              </a:rPr>
              <a:t>a jamais vu ça, </a:t>
            </a:r>
            <a:r>
              <a:rPr lang="fr-FR" sz="1200" dirty="0" smtClean="0">
                <a:latin typeface="Century Gothic" pitchFamily="34" charset="0"/>
              </a:rPr>
              <a:t>…</a:t>
            </a:r>
            <a:r>
              <a:rPr lang="fr-FR" sz="1000" b="1" dirty="0" smtClean="0">
                <a:latin typeface="Century Gothic" pitchFamily="34" charset="0"/>
              </a:rPr>
              <a:t>f</a:t>
            </a:r>
            <a:r>
              <a:rPr lang="fr-FR" sz="1200" dirty="0" smtClean="0">
                <a:latin typeface="Century Gothic" pitchFamily="34" charset="0"/>
              </a:rPr>
              <a:t>….est </a:t>
            </a:r>
            <a:r>
              <a:rPr lang="fr-FR" sz="1200" dirty="0">
                <a:latin typeface="Century Gothic" pitchFamily="34" charset="0"/>
              </a:rPr>
              <a:t>fasciné</a:t>
            </a:r>
            <a:r>
              <a:rPr lang="fr-FR" sz="1200" dirty="0" smtClean="0">
                <a:latin typeface="Century Gothic" pitchFamily="34" charset="0"/>
              </a:rPr>
              <a:t>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…</a:t>
            </a:r>
            <a:r>
              <a:rPr lang="fr-FR" sz="1000" b="1" dirty="0" smtClean="0">
                <a:latin typeface="Century Gothic" pitchFamily="34" charset="0"/>
              </a:rPr>
              <a:t>g</a:t>
            </a:r>
            <a:r>
              <a:rPr lang="fr-FR" sz="1200" dirty="0" smtClean="0">
                <a:latin typeface="Century Gothic" pitchFamily="34" charset="0"/>
              </a:rPr>
              <a:t>.... </a:t>
            </a:r>
            <a:r>
              <a:rPr lang="fr-FR" sz="1200" dirty="0">
                <a:latin typeface="Century Gothic" pitchFamily="34" charset="0"/>
              </a:rPr>
              <a:t>a rallumé le feu.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 </a:t>
            </a:r>
            <a:r>
              <a:rPr lang="fr-FR" sz="1200" dirty="0" smtClean="0">
                <a:latin typeface="Century Gothic" pitchFamily="34" charset="0"/>
              </a:rPr>
              <a:t>…</a:t>
            </a:r>
            <a:r>
              <a:rPr lang="fr-FR" sz="1000" b="1" dirty="0" smtClean="0">
                <a:latin typeface="Century Gothic" pitchFamily="34" charset="0"/>
              </a:rPr>
              <a:t>h</a:t>
            </a:r>
            <a:r>
              <a:rPr lang="fr-FR" sz="1200" dirty="0" smtClean="0">
                <a:latin typeface="Century Gothic" pitchFamily="34" charset="0"/>
              </a:rPr>
              <a:t>……</a:t>
            </a:r>
            <a:r>
              <a:rPr lang="fr-FR" sz="1200" dirty="0">
                <a:latin typeface="Century Gothic" pitchFamily="34" charset="0"/>
              </a:rPr>
              <a:t>attend pas quand </a:t>
            </a:r>
            <a:r>
              <a:rPr lang="fr-FR" sz="1200" dirty="0" smtClean="0">
                <a:latin typeface="Century Gothic" pitchFamily="34" charset="0"/>
              </a:rPr>
              <a:t>…</a:t>
            </a:r>
            <a:r>
              <a:rPr lang="fr-FR" sz="1000" b="1" dirty="0" smtClean="0">
                <a:latin typeface="Century Gothic" pitchFamily="34" charset="0"/>
              </a:rPr>
              <a:t>i</a:t>
            </a:r>
            <a:r>
              <a:rPr lang="fr-FR" sz="1200" dirty="0" smtClean="0">
                <a:latin typeface="Century Gothic" pitchFamily="34" charset="0"/>
              </a:rPr>
              <a:t>….. </a:t>
            </a:r>
            <a:r>
              <a:rPr lang="fr-FR" sz="1200" dirty="0">
                <a:latin typeface="Century Gothic" pitchFamily="34" charset="0"/>
              </a:rPr>
              <a:t>a pris son billet à l’avance. </a:t>
            </a:r>
          </a:p>
          <a:p>
            <a:pPr marL="171450" indent="-171450">
              <a:buFont typeface="Arial" pitchFamily="34" charset="0"/>
              <a:buChar char="•"/>
            </a:pPr>
            <a:endParaRPr lang="fr-FR" sz="1200" dirty="0">
              <a:latin typeface="Century Gothic" pitchFamily="34" charset="0"/>
            </a:endParaRPr>
          </a:p>
          <a:p>
            <a:endParaRPr lang="fr-FR" sz="1200" dirty="0" smtClean="0">
              <a:latin typeface="Century Gothic" pitchFamily="34" charset="0"/>
            </a:endParaRPr>
          </a:p>
          <a:p>
            <a:r>
              <a:rPr lang="fr-FR" sz="1200" b="1" dirty="0" smtClean="0">
                <a:latin typeface="Century Gothic" pitchFamily="34" charset="0"/>
              </a:rPr>
              <a:t>3)  </a:t>
            </a:r>
            <a:r>
              <a:rPr lang="fr-FR" sz="1200" b="1" u="sng" dirty="0">
                <a:latin typeface="Century Gothic" pitchFamily="34" charset="0"/>
              </a:rPr>
              <a:t>Complète les phrases avec </a:t>
            </a:r>
            <a:r>
              <a:rPr lang="fr-FR" sz="1200" b="1" i="1" u="sng" dirty="0">
                <a:latin typeface="Century Gothic" pitchFamily="34" charset="0"/>
              </a:rPr>
              <a:t>on, ont, on n’</a:t>
            </a:r>
            <a:r>
              <a:rPr lang="fr-FR" sz="1200" b="1" u="sng" dirty="0">
                <a:latin typeface="Century Gothic" pitchFamily="34" charset="0"/>
              </a:rPr>
              <a:t>.</a:t>
            </a:r>
            <a:endParaRPr lang="fr-FR" sz="1200" u="sng" dirty="0">
              <a:latin typeface="Century Gothic" pitchFamily="34" charset="0"/>
            </a:endParaRPr>
          </a:p>
          <a:p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Anne et Michèle </a:t>
            </a:r>
            <a:r>
              <a:rPr lang="fr-FR" sz="1200" dirty="0">
                <a:latin typeface="Century Gothic" pitchFamily="34" charset="0"/>
              </a:rPr>
              <a:t>m' </a:t>
            </a:r>
            <a:r>
              <a:rPr lang="fr-FR" sz="1200" dirty="0" smtClean="0">
                <a:latin typeface="Century Gothic" pitchFamily="34" charset="0"/>
              </a:rPr>
              <a:t>.</a:t>
            </a:r>
            <a:r>
              <a:rPr lang="fr-FR" sz="1000" b="1" dirty="0" smtClean="0">
                <a:latin typeface="Century Gothic" pitchFamily="34" charset="0"/>
              </a:rPr>
              <a:t>a</a:t>
            </a:r>
            <a:r>
              <a:rPr lang="fr-FR" sz="1200" dirty="0" smtClean="0">
                <a:latin typeface="Century Gothic" pitchFamily="34" charset="0"/>
              </a:rPr>
              <a:t>.. </a:t>
            </a:r>
            <a:r>
              <a:rPr lang="fr-FR" sz="1200" dirty="0">
                <a:latin typeface="Century Gothic" pitchFamily="34" charset="0"/>
              </a:rPr>
              <a:t>invitée. </a:t>
            </a:r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Comme </a:t>
            </a:r>
            <a:r>
              <a:rPr lang="fr-FR" sz="1200" dirty="0">
                <a:latin typeface="Century Gothic" pitchFamily="34" charset="0"/>
              </a:rPr>
              <a:t>elles </a:t>
            </a:r>
            <a:r>
              <a:rPr lang="fr-FR" sz="1200" dirty="0" smtClean="0">
                <a:latin typeface="Century Gothic" pitchFamily="34" charset="0"/>
              </a:rPr>
              <a:t>.</a:t>
            </a:r>
            <a:r>
              <a:rPr lang="fr-FR" sz="1000" b="1" dirty="0" smtClean="0">
                <a:latin typeface="Century Gothic" pitchFamily="34" charset="0"/>
              </a:rPr>
              <a:t>b</a:t>
            </a:r>
            <a:r>
              <a:rPr lang="fr-FR" sz="1200" dirty="0" smtClean="0">
                <a:latin typeface="Century Gothic" pitchFamily="34" charset="0"/>
              </a:rPr>
              <a:t>.. </a:t>
            </a:r>
            <a:r>
              <a:rPr lang="fr-FR" sz="1200" dirty="0">
                <a:latin typeface="Century Gothic" pitchFamily="34" charset="0"/>
              </a:rPr>
              <a:t>de la chance ! </a:t>
            </a:r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Les </a:t>
            </a:r>
            <a:r>
              <a:rPr lang="fr-FR" sz="1200" dirty="0">
                <a:latin typeface="Century Gothic" pitchFamily="34" charset="0"/>
              </a:rPr>
              <a:t>uniformes </a:t>
            </a:r>
            <a:r>
              <a:rPr lang="fr-FR" sz="1200" dirty="0" smtClean="0">
                <a:latin typeface="Century Gothic" pitchFamily="34" charset="0"/>
              </a:rPr>
              <a:t>.</a:t>
            </a:r>
            <a:r>
              <a:rPr lang="fr-FR" sz="1000" b="1" dirty="0" smtClean="0">
                <a:latin typeface="Century Gothic" pitchFamily="34" charset="0"/>
              </a:rPr>
              <a:t>c</a:t>
            </a:r>
            <a:r>
              <a:rPr lang="fr-FR" sz="1200" dirty="0" smtClean="0">
                <a:latin typeface="Century Gothic" pitchFamily="34" charset="0"/>
              </a:rPr>
              <a:t>.. </a:t>
            </a:r>
            <a:r>
              <a:rPr lang="fr-FR" sz="1200" dirty="0">
                <a:latin typeface="Century Gothic" pitchFamily="34" charset="0"/>
              </a:rPr>
              <a:t>toujours excité </a:t>
            </a:r>
            <a:r>
              <a:rPr lang="fr-FR" sz="1200" dirty="0" smtClean="0">
                <a:latin typeface="Century Gothic" pitchFamily="34" charset="0"/>
              </a:rPr>
              <a:t>son chien</a:t>
            </a:r>
            <a:r>
              <a:rPr lang="fr-FR" sz="1200" dirty="0">
                <a:latin typeface="Century Gothic" pitchFamily="34" charset="0"/>
              </a:rPr>
              <a:t>. </a:t>
            </a:r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 </a:t>
            </a:r>
            <a:r>
              <a:rPr lang="fr-FR" sz="1200" dirty="0">
                <a:latin typeface="Century Gothic" pitchFamily="34" charset="0"/>
              </a:rPr>
              <a:t>Quand </a:t>
            </a:r>
            <a:r>
              <a:rPr lang="fr-FR" sz="1200" dirty="0" smtClean="0">
                <a:latin typeface="Century Gothic" pitchFamily="34" charset="0"/>
              </a:rPr>
              <a:t>……</a:t>
            </a:r>
            <a:r>
              <a:rPr lang="fr-FR" sz="1000" b="1" dirty="0" smtClean="0">
                <a:latin typeface="Century Gothic" pitchFamily="34" charset="0"/>
              </a:rPr>
              <a:t>d</a:t>
            </a:r>
            <a:r>
              <a:rPr lang="fr-FR" sz="1200" dirty="0" smtClean="0">
                <a:latin typeface="Century Gothic" pitchFamily="34" charset="0"/>
              </a:rPr>
              <a:t>…..</a:t>
            </a:r>
            <a:r>
              <a:rPr lang="fr-FR" sz="1200" dirty="0">
                <a:latin typeface="Century Gothic" pitchFamily="34" charset="0"/>
              </a:rPr>
              <a:t>avoue ses fautes, </a:t>
            </a:r>
            <a:r>
              <a:rPr lang="fr-FR" sz="1200" dirty="0" smtClean="0">
                <a:latin typeface="Century Gothic" pitchFamily="34" charset="0"/>
              </a:rPr>
              <a:t>…</a:t>
            </a:r>
            <a:r>
              <a:rPr lang="fr-FR" sz="1000" b="1" dirty="0" smtClean="0">
                <a:latin typeface="Century Gothic" pitchFamily="34" charset="0"/>
              </a:rPr>
              <a:t>e</a:t>
            </a:r>
            <a:r>
              <a:rPr lang="fr-FR" sz="1200" dirty="0" smtClean="0">
                <a:latin typeface="Century Gothic" pitchFamily="34" charset="0"/>
              </a:rPr>
              <a:t>…est </a:t>
            </a:r>
            <a:r>
              <a:rPr lang="fr-FR" sz="1200" dirty="0">
                <a:latin typeface="Century Gothic" pitchFamily="34" charset="0"/>
              </a:rPr>
              <a:t>a demi pardonné. </a:t>
            </a:r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 </a:t>
            </a:r>
            <a:r>
              <a:rPr lang="fr-FR" sz="1200" dirty="0">
                <a:latin typeface="Century Gothic" pitchFamily="34" charset="0"/>
              </a:rPr>
              <a:t>C'est alors qu' </a:t>
            </a:r>
            <a:r>
              <a:rPr lang="fr-FR" sz="1200" dirty="0" smtClean="0">
                <a:latin typeface="Century Gothic" pitchFamily="34" charset="0"/>
              </a:rPr>
              <a:t>.</a:t>
            </a:r>
            <a:r>
              <a:rPr lang="fr-FR" sz="1000" b="1" dirty="0" smtClean="0">
                <a:latin typeface="Century Gothic" pitchFamily="34" charset="0"/>
              </a:rPr>
              <a:t>f</a:t>
            </a:r>
            <a:r>
              <a:rPr lang="fr-FR" sz="1200" dirty="0" smtClean="0">
                <a:latin typeface="Century Gothic" pitchFamily="34" charset="0"/>
              </a:rPr>
              <a:t>.. Entendit la </a:t>
            </a:r>
            <a:r>
              <a:rPr lang="fr-FR" sz="1200" dirty="0">
                <a:latin typeface="Century Gothic" pitchFamily="34" charset="0"/>
              </a:rPr>
              <a:t>sonnette. </a:t>
            </a:r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 </a:t>
            </a:r>
            <a:r>
              <a:rPr lang="fr-FR" sz="1200" dirty="0">
                <a:latin typeface="Century Gothic" pitchFamily="34" charset="0"/>
              </a:rPr>
              <a:t>Reconnaît- </a:t>
            </a:r>
            <a:r>
              <a:rPr lang="fr-FR" sz="1200" dirty="0" smtClean="0">
                <a:latin typeface="Century Gothic" pitchFamily="34" charset="0"/>
              </a:rPr>
              <a:t>.</a:t>
            </a:r>
            <a:r>
              <a:rPr lang="fr-FR" sz="1000" b="1" dirty="0" smtClean="0">
                <a:latin typeface="Century Gothic" pitchFamily="34" charset="0"/>
              </a:rPr>
              <a:t>g</a:t>
            </a:r>
            <a:r>
              <a:rPr lang="fr-FR" sz="1200" dirty="0" smtClean="0">
                <a:latin typeface="Century Gothic" pitchFamily="34" charset="0"/>
              </a:rPr>
              <a:t>.. </a:t>
            </a:r>
            <a:r>
              <a:rPr lang="fr-FR" sz="1200" dirty="0">
                <a:latin typeface="Century Gothic" pitchFamily="34" charset="0"/>
              </a:rPr>
              <a:t>vraiment les joueurs de si loin ? </a:t>
            </a:r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 .</a:t>
            </a:r>
            <a:r>
              <a:rPr lang="fr-FR" sz="1000" b="1" dirty="0" smtClean="0">
                <a:latin typeface="Century Gothic" pitchFamily="34" charset="0"/>
              </a:rPr>
              <a:t>h</a:t>
            </a:r>
            <a:r>
              <a:rPr lang="fr-FR" sz="1200" dirty="0" smtClean="0">
                <a:latin typeface="Century Gothic" pitchFamily="34" charset="0"/>
              </a:rPr>
              <a:t>.. </a:t>
            </a:r>
            <a:r>
              <a:rPr lang="fr-FR" sz="1200" dirty="0">
                <a:latin typeface="Century Gothic" pitchFamily="34" charset="0"/>
              </a:rPr>
              <a:t>se perfectionnera, c'est promis.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Nous </a:t>
            </a:r>
            <a:r>
              <a:rPr lang="fr-FR" sz="1200" dirty="0">
                <a:latin typeface="Century Gothic" pitchFamily="34" charset="0"/>
              </a:rPr>
              <a:t>habitons un appartement qu</a:t>
            </a:r>
            <a:r>
              <a:rPr lang="fr-FR" sz="1200" dirty="0" smtClean="0">
                <a:latin typeface="Century Gothic" pitchFamily="34" charset="0"/>
              </a:rPr>
              <a:t>’…</a:t>
            </a:r>
            <a:r>
              <a:rPr lang="fr-FR" sz="1000" b="1" dirty="0" smtClean="0">
                <a:latin typeface="Century Gothic" pitchFamily="34" charset="0"/>
              </a:rPr>
              <a:t>i</a:t>
            </a:r>
            <a:r>
              <a:rPr lang="fr-FR" sz="1200" dirty="0" smtClean="0">
                <a:latin typeface="Century Gothic" pitchFamily="34" charset="0"/>
              </a:rPr>
              <a:t>…….</a:t>
            </a:r>
            <a:r>
              <a:rPr lang="fr-FR" sz="1200" dirty="0">
                <a:latin typeface="Century Gothic" pitchFamily="34" charset="0"/>
              </a:rPr>
              <a:t>a pas acheté. </a:t>
            </a:r>
            <a:endParaRPr lang="fr-FR" sz="1200" dirty="0" smtClean="0">
              <a:latin typeface="Century Gothic" pitchFamily="34" charset="0"/>
            </a:endParaRPr>
          </a:p>
          <a:p>
            <a:endParaRPr lang="fr-FR" sz="1200" dirty="0" smtClean="0">
              <a:latin typeface="Century Gothic" pitchFamily="34" charset="0"/>
            </a:endParaRPr>
          </a:p>
          <a:p>
            <a:endParaRPr lang="fr-FR" sz="1200" dirty="0" smtClean="0">
              <a:latin typeface="Century Gothic" pitchFamily="34" charset="0"/>
            </a:endParaRPr>
          </a:p>
          <a:p>
            <a:r>
              <a:rPr lang="fr-FR" sz="1200" b="1" dirty="0" smtClean="0">
                <a:latin typeface="Century Gothic" pitchFamily="34" charset="0"/>
              </a:rPr>
              <a:t>4)  </a:t>
            </a:r>
            <a:r>
              <a:rPr lang="fr-FR" sz="1200" b="1" u="sng" dirty="0">
                <a:latin typeface="Century Gothic" pitchFamily="34" charset="0"/>
              </a:rPr>
              <a:t>Complète les phrases avec </a:t>
            </a:r>
            <a:r>
              <a:rPr lang="fr-FR" sz="1200" b="1" i="1" u="sng" dirty="0">
                <a:latin typeface="Century Gothic" pitchFamily="34" charset="0"/>
              </a:rPr>
              <a:t>on, ont, on n’</a:t>
            </a:r>
            <a:r>
              <a:rPr lang="fr-FR" sz="1200" b="1" u="sng" dirty="0">
                <a:latin typeface="Century Gothic" pitchFamily="34" charset="0"/>
              </a:rPr>
              <a:t>.</a:t>
            </a:r>
            <a:endParaRPr lang="fr-FR" sz="1200" u="sng" dirty="0">
              <a:latin typeface="Century Gothic" pitchFamily="34" charset="0"/>
            </a:endParaRPr>
          </a:p>
          <a:p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 </a:t>
            </a:r>
            <a:r>
              <a:rPr lang="fr-FR" sz="1200" dirty="0">
                <a:latin typeface="Century Gothic" pitchFamily="34" charset="0"/>
              </a:rPr>
              <a:t>Quand </a:t>
            </a:r>
            <a:r>
              <a:rPr lang="fr-FR" sz="1200" dirty="0" smtClean="0">
                <a:latin typeface="Century Gothic" pitchFamily="34" charset="0"/>
              </a:rPr>
              <a:t>…</a:t>
            </a:r>
            <a:r>
              <a:rPr lang="fr-FR" sz="1000" b="1" dirty="0" smtClean="0">
                <a:latin typeface="Century Gothic" pitchFamily="34" charset="0"/>
              </a:rPr>
              <a:t>a</a:t>
            </a:r>
            <a:r>
              <a:rPr lang="fr-FR" sz="1200" dirty="0" smtClean="0">
                <a:latin typeface="Century Gothic" pitchFamily="34" charset="0"/>
              </a:rPr>
              <a:t>….</a:t>
            </a:r>
            <a:r>
              <a:rPr lang="fr-FR" sz="1200" dirty="0">
                <a:latin typeface="Century Gothic" pitchFamily="34" charset="0"/>
              </a:rPr>
              <a:t>est peureux, </a:t>
            </a:r>
            <a:r>
              <a:rPr lang="fr-FR" sz="1200" dirty="0" smtClean="0">
                <a:latin typeface="Century Gothic" pitchFamily="34" charset="0"/>
              </a:rPr>
              <a:t>…</a:t>
            </a:r>
            <a:r>
              <a:rPr lang="fr-FR" sz="1000" b="1" dirty="0" smtClean="0">
                <a:latin typeface="Century Gothic" pitchFamily="34" charset="0"/>
              </a:rPr>
              <a:t>b</a:t>
            </a:r>
            <a:r>
              <a:rPr lang="fr-FR" sz="1200" dirty="0" smtClean="0">
                <a:latin typeface="Century Gothic" pitchFamily="34" charset="0"/>
              </a:rPr>
              <a:t>…ose pas </a:t>
            </a:r>
            <a:r>
              <a:rPr lang="fr-FR" sz="1200" dirty="0">
                <a:latin typeface="Century Gothic" pitchFamily="34" charset="0"/>
              </a:rPr>
              <a:t>sortir la nuit. </a:t>
            </a:r>
            <a:r>
              <a:rPr lang="fr-FR" sz="1200" dirty="0" smtClean="0">
                <a:latin typeface="Century Gothic" pitchFamily="34" charset="0"/>
              </a:rPr>
              <a:t>…</a:t>
            </a:r>
            <a:r>
              <a:rPr lang="fr-FR" sz="1000" b="1" dirty="0" smtClean="0">
                <a:latin typeface="Century Gothic" pitchFamily="34" charset="0"/>
              </a:rPr>
              <a:t>c</a:t>
            </a:r>
            <a:r>
              <a:rPr lang="fr-FR" sz="1200" dirty="0" smtClean="0">
                <a:latin typeface="Century Gothic" pitchFamily="34" charset="0"/>
              </a:rPr>
              <a:t>……</a:t>
            </a:r>
            <a:r>
              <a:rPr lang="fr-FR" sz="1200" dirty="0">
                <a:latin typeface="Century Gothic" pitchFamily="34" charset="0"/>
              </a:rPr>
              <a:t>envoie une lettre pour réclamer le colis que l</a:t>
            </a:r>
            <a:r>
              <a:rPr lang="fr-FR" sz="1200" dirty="0" smtClean="0">
                <a:latin typeface="Century Gothic" pitchFamily="34" charset="0"/>
              </a:rPr>
              <a:t>’…</a:t>
            </a:r>
            <a:r>
              <a:rPr lang="fr-FR" sz="1000" b="1" dirty="0" smtClean="0">
                <a:latin typeface="Century Gothic" pitchFamily="34" charset="0"/>
              </a:rPr>
              <a:t>d</a:t>
            </a:r>
            <a:r>
              <a:rPr lang="fr-FR" sz="1200" dirty="0" smtClean="0">
                <a:latin typeface="Century Gothic" pitchFamily="34" charset="0"/>
              </a:rPr>
              <a:t>….</a:t>
            </a:r>
            <a:r>
              <a:rPr lang="fr-FR" sz="1200" dirty="0">
                <a:latin typeface="Century Gothic" pitchFamily="34" charset="0"/>
              </a:rPr>
              <a:t>a pas reçu. </a:t>
            </a:r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 ..</a:t>
            </a:r>
            <a:r>
              <a:rPr lang="fr-FR" sz="1000" b="1" dirty="0" smtClean="0">
                <a:latin typeface="Century Gothic" pitchFamily="34" charset="0"/>
              </a:rPr>
              <a:t>e</a:t>
            </a:r>
            <a:r>
              <a:rPr lang="fr-FR" sz="1200" dirty="0" smtClean="0">
                <a:latin typeface="Century Gothic" pitchFamily="34" charset="0"/>
              </a:rPr>
              <a:t>...-</a:t>
            </a:r>
            <a:r>
              <a:rPr lang="fr-FR" sz="1200" dirty="0">
                <a:latin typeface="Century Gothic" pitchFamily="34" charset="0"/>
              </a:rPr>
              <a:t>ils fait un beau voyage ? </a:t>
            </a:r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 </a:t>
            </a:r>
            <a:r>
              <a:rPr lang="fr-FR" sz="1200" dirty="0">
                <a:latin typeface="Century Gothic" pitchFamily="34" charset="0"/>
              </a:rPr>
              <a:t>Les touristes </a:t>
            </a:r>
            <a:r>
              <a:rPr lang="fr-FR" sz="1200" dirty="0" smtClean="0">
                <a:latin typeface="Century Gothic" pitchFamily="34" charset="0"/>
              </a:rPr>
              <a:t>.</a:t>
            </a:r>
            <a:r>
              <a:rPr lang="fr-FR" sz="1000" b="1" dirty="0" smtClean="0">
                <a:latin typeface="Century Gothic" pitchFamily="34" charset="0"/>
              </a:rPr>
              <a:t>f</a:t>
            </a:r>
            <a:r>
              <a:rPr lang="fr-FR" sz="1200" dirty="0" smtClean="0">
                <a:latin typeface="Century Gothic" pitchFamily="34" charset="0"/>
              </a:rPr>
              <a:t>.. </a:t>
            </a:r>
            <a:r>
              <a:rPr lang="fr-FR" sz="1200" dirty="0">
                <a:latin typeface="Century Gothic" pitchFamily="34" charset="0"/>
              </a:rPr>
              <a:t>pris de nombreuses photos. </a:t>
            </a:r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 </a:t>
            </a:r>
            <a:r>
              <a:rPr lang="fr-FR" sz="1200" dirty="0">
                <a:latin typeface="Century Gothic" pitchFamily="34" charset="0"/>
              </a:rPr>
              <a:t>Elles n' </a:t>
            </a:r>
            <a:r>
              <a:rPr lang="fr-FR" sz="1200" dirty="0" smtClean="0">
                <a:latin typeface="Century Gothic" pitchFamily="34" charset="0"/>
              </a:rPr>
              <a:t>…</a:t>
            </a:r>
            <a:r>
              <a:rPr lang="fr-FR" sz="1000" b="1" dirty="0" smtClean="0">
                <a:latin typeface="Century Gothic" pitchFamily="34" charset="0"/>
              </a:rPr>
              <a:t>g</a:t>
            </a:r>
            <a:r>
              <a:rPr lang="fr-FR" sz="1200" dirty="0" smtClean="0">
                <a:latin typeface="Century Gothic" pitchFamily="34" charset="0"/>
              </a:rPr>
              <a:t>... Pas observé </a:t>
            </a:r>
            <a:r>
              <a:rPr lang="fr-FR" sz="1200" dirty="0">
                <a:latin typeface="Century Gothic" pitchFamily="34" charset="0"/>
              </a:rPr>
              <a:t>les consignes de sécurité. </a:t>
            </a:r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 </a:t>
            </a:r>
            <a:r>
              <a:rPr lang="fr-FR" sz="1200" dirty="0">
                <a:latin typeface="Century Gothic" pitchFamily="34" charset="0"/>
              </a:rPr>
              <a:t>Quand </a:t>
            </a:r>
            <a:r>
              <a:rPr lang="fr-FR" sz="1200" dirty="0" smtClean="0">
                <a:latin typeface="Century Gothic" pitchFamily="34" charset="0"/>
              </a:rPr>
              <a:t>…</a:t>
            </a:r>
            <a:r>
              <a:rPr lang="fr-FR" sz="1000" b="1" dirty="0" smtClean="0">
                <a:latin typeface="Century Gothic" pitchFamily="34" charset="0"/>
              </a:rPr>
              <a:t>h</a:t>
            </a:r>
            <a:r>
              <a:rPr lang="fr-FR" sz="1200" dirty="0" smtClean="0">
                <a:latin typeface="Century Gothic" pitchFamily="34" charset="0"/>
              </a:rPr>
              <a:t>…. </a:t>
            </a:r>
            <a:r>
              <a:rPr lang="fr-FR" sz="1200" dirty="0">
                <a:latin typeface="Century Gothic" pitchFamily="34" charset="0"/>
              </a:rPr>
              <a:t>applique pas les règles qu</a:t>
            </a:r>
            <a:r>
              <a:rPr lang="fr-FR" sz="1200" dirty="0" smtClean="0">
                <a:latin typeface="Century Gothic" pitchFamily="34" charset="0"/>
              </a:rPr>
              <a:t>’…</a:t>
            </a:r>
            <a:r>
              <a:rPr lang="fr-FR" sz="1000" b="1" dirty="0" smtClean="0">
                <a:latin typeface="Century Gothic" pitchFamily="34" charset="0"/>
              </a:rPr>
              <a:t>i</a:t>
            </a:r>
            <a:r>
              <a:rPr lang="fr-FR" sz="1200" dirty="0" smtClean="0">
                <a:latin typeface="Century Gothic" pitchFamily="34" charset="0"/>
              </a:rPr>
              <a:t>.. </a:t>
            </a:r>
            <a:r>
              <a:rPr lang="fr-FR" sz="1200" dirty="0">
                <a:latin typeface="Century Gothic" pitchFamily="34" charset="0"/>
              </a:rPr>
              <a:t>a apprises</a:t>
            </a:r>
            <a:r>
              <a:rPr lang="fr-FR" sz="1200" dirty="0" smtClean="0">
                <a:latin typeface="Century Gothic" pitchFamily="34" charset="0"/>
              </a:rPr>
              <a:t>, …</a:t>
            </a:r>
            <a:r>
              <a:rPr lang="fr-FR" sz="1000" b="1" dirty="0" smtClean="0">
                <a:latin typeface="Century Gothic" pitchFamily="34" charset="0"/>
              </a:rPr>
              <a:t>j</a:t>
            </a:r>
            <a:r>
              <a:rPr lang="fr-FR" sz="1200" dirty="0" smtClean="0">
                <a:latin typeface="Century Gothic" pitchFamily="34" charset="0"/>
              </a:rPr>
              <a:t>…..</a:t>
            </a:r>
            <a:r>
              <a:rPr lang="fr-FR" sz="1200" dirty="0">
                <a:latin typeface="Century Gothic" pitchFamily="34" charset="0"/>
              </a:rPr>
              <a:t>fait de nombreuses erreurs. </a:t>
            </a:r>
            <a:endParaRPr lang="fr-FR" sz="1200" dirty="0" smtClean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 ……</a:t>
            </a:r>
            <a:r>
              <a:rPr lang="fr-FR" sz="1000" b="1" dirty="0" smtClean="0">
                <a:latin typeface="Century Gothic" pitchFamily="34" charset="0"/>
              </a:rPr>
              <a:t>k</a:t>
            </a:r>
            <a:r>
              <a:rPr lang="fr-FR" sz="1200" dirty="0" smtClean="0">
                <a:latin typeface="Century Gothic" pitchFamily="34" charset="0"/>
              </a:rPr>
              <a:t>……</a:t>
            </a:r>
            <a:r>
              <a:rPr lang="fr-FR" sz="1200" dirty="0">
                <a:latin typeface="Century Gothic" pitchFamily="34" charset="0"/>
              </a:rPr>
              <a:t>est obligé de constater qu</a:t>
            </a:r>
            <a:r>
              <a:rPr lang="fr-FR" sz="1200" dirty="0" smtClean="0">
                <a:latin typeface="Century Gothic" pitchFamily="34" charset="0"/>
              </a:rPr>
              <a:t>’…</a:t>
            </a:r>
            <a:r>
              <a:rPr lang="fr-FR" sz="1000" b="1" dirty="0" smtClean="0">
                <a:latin typeface="Century Gothic" pitchFamily="34" charset="0"/>
              </a:rPr>
              <a:t>l</a:t>
            </a:r>
            <a:r>
              <a:rPr lang="fr-FR" sz="1200" dirty="0" smtClean="0">
                <a:latin typeface="Century Gothic" pitchFamily="34" charset="0"/>
              </a:rPr>
              <a:t>…a </a:t>
            </a:r>
            <a:r>
              <a:rPr lang="fr-FR" sz="1200" dirty="0">
                <a:latin typeface="Century Gothic" pitchFamily="34" charset="0"/>
              </a:rPr>
              <a:t>pas réussi </a:t>
            </a:r>
            <a:r>
              <a:rPr lang="fr-FR" sz="1200" dirty="0" smtClean="0">
                <a:latin typeface="Century Gothic" pitchFamily="34" charset="0"/>
              </a:rPr>
              <a:t>à soulever </a:t>
            </a:r>
            <a:r>
              <a:rPr lang="fr-FR" sz="1200" dirty="0">
                <a:latin typeface="Century Gothic" pitchFamily="34" charset="0"/>
              </a:rPr>
              <a:t>cette énorme pierre; </a:t>
            </a:r>
            <a:r>
              <a:rPr lang="fr-FR" sz="1200" dirty="0" smtClean="0">
                <a:latin typeface="Century Gothic" pitchFamily="34" charset="0"/>
              </a:rPr>
              <a:t>……</a:t>
            </a:r>
            <a:r>
              <a:rPr lang="fr-FR" sz="1000" b="1" dirty="0" smtClean="0">
                <a:latin typeface="Century Gothic" pitchFamily="34" charset="0"/>
              </a:rPr>
              <a:t>m</a:t>
            </a:r>
            <a:r>
              <a:rPr lang="fr-FR" sz="1200" dirty="0" smtClean="0">
                <a:latin typeface="Century Gothic" pitchFamily="34" charset="0"/>
              </a:rPr>
              <a:t>….</a:t>
            </a:r>
            <a:r>
              <a:rPr lang="fr-FR" sz="1200" dirty="0">
                <a:latin typeface="Century Gothic" pitchFamily="34" charset="0"/>
              </a:rPr>
              <a:t>essaiera encore une fois, mais </a:t>
            </a:r>
            <a:r>
              <a:rPr lang="fr-FR" sz="1200" dirty="0" smtClean="0">
                <a:latin typeface="Century Gothic" pitchFamily="34" charset="0"/>
              </a:rPr>
              <a:t>……</a:t>
            </a:r>
            <a:r>
              <a:rPr lang="fr-FR" sz="1000" b="1" dirty="0" smtClean="0">
                <a:latin typeface="Century Gothic" pitchFamily="34" charset="0"/>
              </a:rPr>
              <a:t>n</a:t>
            </a:r>
            <a:r>
              <a:rPr lang="fr-FR" sz="1200" dirty="0" smtClean="0">
                <a:latin typeface="Century Gothic" pitchFamily="34" charset="0"/>
              </a:rPr>
              <a:t>….</a:t>
            </a:r>
            <a:r>
              <a:rPr lang="fr-FR" sz="1200" dirty="0">
                <a:latin typeface="Century Gothic" pitchFamily="34" charset="0"/>
              </a:rPr>
              <a:t>s’y mettra </a:t>
            </a:r>
            <a:r>
              <a:rPr lang="fr-FR" sz="1200" dirty="0" smtClean="0">
                <a:latin typeface="Century Gothic" pitchFamily="34" charset="0"/>
              </a:rPr>
              <a:t>à plusieurs.</a:t>
            </a:r>
          </a:p>
          <a:p>
            <a:endParaRPr lang="fr-FR" sz="1100" dirty="0">
              <a:latin typeface="Century Gothic" pitchFamily="34" charset="0"/>
            </a:endParaRPr>
          </a:p>
          <a:p>
            <a:endParaRPr lang="fr-FR" sz="11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534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24</Words>
  <Application>Microsoft Office PowerPoint</Application>
  <PresentationFormat>Format A4 (210 x 297 mm)</PresentationFormat>
  <Paragraphs>41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Nathalie</cp:lastModifiedBy>
  <cp:revision>28</cp:revision>
  <dcterms:created xsi:type="dcterms:W3CDTF">2012-10-29T16:06:26Z</dcterms:created>
  <dcterms:modified xsi:type="dcterms:W3CDTF">2012-11-02T13:21:53Z</dcterms:modified>
</cp:coreProperties>
</file>