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2" r:id="rId3"/>
    <p:sldId id="263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</p:sldIdLst>
  <p:sldSz cx="10512425" cy="7380288"/>
  <p:notesSz cx="6881813" cy="10002838"/>
  <p:defaultTextStyle>
    <a:defPPr>
      <a:defRPr lang="fr-FR"/>
    </a:defPPr>
    <a:lvl1pPr marL="0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195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39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586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78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597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172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36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563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5">
          <p15:clr>
            <a:srgbClr val="A4A3A4"/>
          </p15:clr>
        </p15:guide>
        <p15:guide id="2" pos="33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BA02"/>
    <a:srgbClr val="FFEEA7"/>
    <a:srgbClr val="FFCC00"/>
    <a:srgbClr val="FF9933"/>
    <a:srgbClr val="FF9900"/>
    <a:srgbClr val="FCD5B5"/>
    <a:srgbClr val="FF8001"/>
    <a:srgbClr val="996633"/>
    <a:srgbClr val="CC33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1152" y="-158"/>
      </p:cViewPr>
      <p:guideLst>
        <p:guide orient="horz" pos="2325"/>
        <p:guide pos="33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958C0-4AC9-49C5-AC48-3B489E721484}" type="datetimeFigureOut">
              <a:rPr lang="fr-FR" smtClean="0"/>
              <a:t>19/08/2019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8225" y="1250950"/>
            <a:ext cx="4806950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975" y="4813300"/>
            <a:ext cx="5505450" cy="39385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01188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7313" y="9501188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4C0F5-7F32-4A95-BA25-E9E21DE839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6164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C0F5-7F32-4A95-BA25-E9E21DE839A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8850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64C0F5-7F32-4A95-BA25-E9E21DE839A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878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C0F5-7F32-4A95-BA25-E9E21DE839A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340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8432" y="2292674"/>
            <a:ext cx="8935561" cy="158197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76864" y="4182163"/>
            <a:ext cx="7358698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19/08/2019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03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19/08/2019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59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62180" y="317763"/>
            <a:ext cx="2719360" cy="677722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4100" y="317763"/>
            <a:ext cx="7982873" cy="677722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19/08/2019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13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19/08/2019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88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0409" y="4742519"/>
            <a:ext cx="8935561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0409" y="3128082"/>
            <a:ext cx="8935561" cy="16144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1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7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5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3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5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19/08/2019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05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4100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30424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19/08/2019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80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652023"/>
            <a:ext cx="4644813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5621" y="2340508"/>
            <a:ext cx="4644813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340166" y="1652023"/>
            <a:ext cx="4646638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340166" y="2340508"/>
            <a:ext cx="4646638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19/08/2019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4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19/08/2019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77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19/08/2019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27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2" y="293845"/>
            <a:ext cx="3458515" cy="125054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10066" y="293846"/>
            <a:ext cx="5876738" cy="62988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5622" y="1544394"/>
            <a:ext cx="3458515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19/08/2019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00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0509" y="5166202"/>
            <a:ext cx="6307455" cy="60989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60509" y="659442"/>
            <a:ext cx="6307455" cy="4428173"/>
          </a:xfrm>
        </p:spPr>
        <p:txBody>
          <a:bodyPr/>
          <a:lstStyle>
            <a:lvl1pPr marL="0" indent="0">
              <a:buNone/>
              <a:defRPr sz="3600"/>
            </a:lvl1pPr>
            <a:lvl2pPr marL="511195" indent="0">
              <a:buNone/>
              <a:defRPr sz="3100"/>
            </a:lvl2pPr>
            <a:lvl3pPr marL="1022391" indent="0">
              <a:buNone/>
              <a:defRPr sz="2700"/>
            </a:lvl3pPr>
            <a:lvl4pPr marL="1533586" indent="0">
              <a:buNone/>
              <a:defRPr sz="2200"/>
            </a:lvl4pPr>
            <a:lvl5pPr marL="2044781" indent="0">
              <a:buNone/>
              <a:defRPr sz="2200"/>
            </a:lvl5pPr>
            <a:lvl6pPr marL="2555977" indent="0">
              <a:buNone/>
              <a:defRPr sz="2200"/>
            </a:lvl6pPr>
            <a:lvl7pPr marL="3067172" indent="0">
              <a:buNone/>
              <a:defRPr sz="2200"/>
            </a:lvl7pPr>
            <a:lvl8pPr marL="3578367" indent="0">
              <a:buNone/>
              <a:defRPr sz="2200"/>
            </a:lvl8pPr>
            <a:lvl9pPr marL="4089563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60509" y="5776101"/>
            <a:ext cx="6307455" cy="866158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19/08/2019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75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  <a:prstGeom prst="rect">
            <a:avLst/>
          </a:prstGeom>
        </p:spPr>
        <p:txBody>
          <a:bodyPr vert="horz" lIns="102239" tIns="51120" rIns="102239" bIns="511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722068"/>
            <a:ext cx="9461183" cy="4870649"/>
          </a:xfrm>
          <a:prstGeom prst="rect">
            <a:avLst/>
          </a:prstGeom>
        </p:spPr>
        <p:txBody>
          <a:bodyPr vert="horz" lIns="102239" tIns="51120" rIns="102239" bIns="511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25621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656F9-00BB-41D8-A3D1-50652BFACCFE}" type="datetimeFigureOut">
              <a:rPr lang="fr-FR" smtClean="0"/>
              <a:t>19/08/2019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91745" y="6840434"/>
            <a:ext cx="3328935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33905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59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391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396" indent="-383396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692" indent="-319497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7988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18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379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57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277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3965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16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95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9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586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78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597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172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36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563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gi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6.png"/><Relationship Id="rId4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gif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jpeg"/><Relationship Id="rId7" Type="http://schemas.microsoft.com/office/2007/relationships/hdphoto" Target="../media/hdphoto10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1.gif"/><Relationship Id="rId4" Type="http://schemas.openxmlformats.org/officeDocument/2006/relationships/image" Target="../media/image37.emf"/><Relationship Id="rId9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microsoft.com/office/2007/relationships/hdphoto" Target="../media/hdphoto12.wdp"/><Relationship Id="rId7" Type="http://schemas.openxmlformats.org/officeDocument/2006/relationships/image" Target="../media/image8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1.gif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emf"/><Relationship Id="rId10" Type="http://schemas.openxmlformats.org/officeDocument/2006/relationships/image" Target="../media/image15.jpg"/><Relationship Id="rId4" Type="http://schemas.openxmlformats.org/officeDocument/2006/relationships/image" Target="../media/image1.gif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gif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22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microsoft.com/office/2007/relationships/hdphoto" Target="../media/hdphoto8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9.g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8.jpeg"/><Relationship Id="rId4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jpeg"/><Relationship Id="rId7" Type="http://schemas.openxmlformats.org/officeDocument/2006/relationships/image" Target="../media/image32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31.jpeg"/><Relationship Id="rId4" Type="http://schemas.openxmlformats.org/officeDocument/2006/relationships/image" Target="../media/image1.gif"/><Relationship Id="rId9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607226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CC0000"/>
                          </a:solidFill>
                          <a:latin typeface="Delius Swash Caps" panose="02000603000000000000" pitchFamily="2" charset="0"/>
                        </a:rPr>
                        <a:t>  </a:t>
                      </a:r>
                      <a:r>
                        <a:rPr lang="fr-FR" sz="4800" b="1" dirty="0">
                          <a:solidFill>
                            <a:srgbClr val="FF0000"/>
                          </a:solidFill>
                          <a:latin typeface="Delius Swash Caps" panose="02000603000000000000" pitchFamily="2" charset="0"/>
                        </a:rPr>
                        <a:t>Septembre 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553638" y="377776"/>
            <a:ext cx="12747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Delius Swash Caps" panose="02000603000000000000" pitchFamily="2" charset="0"/>
              </a:rPr>
              <a:t>été</a:t>
            </a:r>
            <a:endParaRPr lang="fr-FR" sz="60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8A4AFD8D-1D9E-4117-8469-09BCC066BC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675" y="3826236"/>
            <a:ext cx="778024" cy="862691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7FC45B11-E45E-483C-BB04-94BFAC4CFD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52" y="3830025"/>
            <a:ext cx="778024" cy="862691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3BD65182-3BBC-4811-95EA-968C75DE76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19" y="3759996"/>
            <a:ext cx="778024" cy="862691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2D7537A8-0D78-4354-B029-47A408F7D9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382" y="3799180"/>
            <a:ext cx="778024" cy="862691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39B2124D-C651-47CF-B6F2-7C1039CC22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36148" y="3880884"/>
            <a:ext cx="844486" cy="797695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1C1E6CBA-96D9-42C8-965A-78323E9E30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79027" y="3845442"/>
            <a:ext cx="844486" cy="797695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995827B3-F9EC-41E2-8280-5EBC7B1788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61601" y="3848864"/>
            <a:ext cx="844486" cy="79769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C2767B0-1C82-411F-ACB0-17DF56D77F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462" y="3831426"/>
            <a:ext cx="778024" cy="86269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2508515-19B6-4DD1-945B-D1D21C97C8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53" b="91781" l="2190" r="97263">
                        <a14:foregroundMark x1="12591" y1="62100" x2="87591" y2="45205"/>
                        <a14:foregroundMark x1="69161" y1="72603" x2="70073" y2="42466"/>
                        <a14:foregroundMark x1="80109" y1="72603" x2="81934" y2="48858"/>
                        <a14:foregroundMark x1="11314" y1="54795" x2="24635" y2="39269"/>
                        <a14:foregroundMark x1="23905" y1="20091" x2="47993" y2="21005"/>
                        <a14:foregroundMark x1="28467" y1="63014" x2="54015" y2="50228"/>
                        <a14:foregroundMark x1="47263" y1="42009" x2="52737" y2="67123"/>
                        <a14:foregroundMark x1="56934" y1="63927" x2="72993" y2="424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93" b="12011"/>
          <a:stretch/>
        </p:blipFill>
        <p:spPr>
          <a:xfrm>
            <a:off x="439141" y="227415"/>
            <a:ext cx="4271146" cy="135521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A840B1A-7161-49DC-8637-B1139CAF54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6314">
                        <a14:foregroundMark x1="18919" y1="35556" x2="36364" y2="2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047" y="320450"/>
            <a:ext cx="1764471" cy="2145978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18B14889-50B6-488F-9001-F67BFACFAA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258" y="3815888"/>
            <a:ext cx="778024" cy="86269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4AC16AE-33FB-4421-B6AF-4206CF60601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55" y="4946764"/>
            <a:ext cx="1484140" cy="105126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563AD5F-CFB8-4B88-8B3A-3B07F5ED85E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164" y="3618117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91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157069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A0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rgbClr val="FF0000"/>
                          </a:solidFill>
                          <a:latin typeface="Delius Swash Caps" panose="02000603000000000000" pitchFamily="2" charset="0"/>
                        </a:rPr>
                        <a:t>Décembre 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471016" y="401405"/>
            <a:ext cx="3304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automne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7" name="Picture 2" descr="http://www.lesgensfoires.fr/wp-content/uploads/2015/05/telethon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42596" y="5468979"/>
            <a:ext cx="1721372" cy="6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CF8DDDD-F1D2-4491-B1CF-1E1AFE31B8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2849" y="3834159"/>
            <a:ext cx="844486" cy="79769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C415973-C147-407A-AF4C-7772A292A0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23764" y="3868327"/>
            <a:ext cx="844486" cy="79769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7927904-7038-40EC-A377-9CDC3D5748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411090" y="3830235"/>
            <a:ext cx="844486" cy="79769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7F808AD-8CA1-4100-AECD-AED9667D02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391091" y="3834159"/>
            <a:ext cx="844486" cy="79769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6A2D4AFF-2824-4EF8-92D1-CE4C48C482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534" y="3796567"/>
            <a:ext cx="778024" cy="86269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5B7EEC85-865F-4BB0-B3B0-372636FBD8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06" y="3803331"/>
            <a:ext cx="778024" cy="86269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3060B5AE-EAE0-4137-8527-B87245C214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76" y="3803331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179ABB78-CFDA-4328-A37E-7B7452D637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620" y="3796566"/>
            <a:ext cx="778024" cy="86269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64102C24-49B0-4EC0-A4BD-034DA8EB74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349" y="3782883"/>
            <a:ext cx="778024" cy="86269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631A907-F090-4093-B9FF-233209E5FF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06" y="3636649"/>
            <a:ext cx="1143000" cy="1143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3EC3E83-12E5-42AC-A684-2108B9680B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356" y="313439"/>
            <a:ext cx="3142857" cy="11619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Picture 2" descr="http://www.lesgensfoires.fr/wp-content/uploads/2015/05/telethon-logo.jpg">
            <a:extLst>
              <a:ext uri="{FF2B5EF4-FFF2-40B4-BE49-F238E27FC236}">
                <a16:creationId xmlns:a16="http://schemas.microsoft.com/office/drawing/2014/main" id="{1F0DB5AE-121D-4BB3-8AE4-DC098BD6E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00079" y="5468979"/>
            <a:ext cx="1721372" cy="6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072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63520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A0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rgbClr val="FF0000"/>
                          </a:solidFill>
                          <a:latin typeface="Delius Swash Caps" panose="02000603000000000000" pitchFamily="2" charset="0"/>
                        </a:rPr>
                        <a:t>Décembre 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538938" y="377776"/>
            <a:ext cx="3304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automne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13A0B06B-99A8-43D8-A663-1C35314CE9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81" y="3803331"/>
            <a:ext cx="778024" cy="86269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800B75F-9B0E-4167-A973-25F927C92D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299" y="3820879"/>
            <a:ext cx="778024" cy="86269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D2F6403-D051-4925-8127-F80797AE00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02" y="3803331"/>
            <a:ext cx="778024" cy="86269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E4C1E3C-A9B7-4EBC-9702-28648BD250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247" y="3803331"/>
            <a:ext cx="778024" cy="86269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D33C2E73-48D0-446A-8D6F-FFDFEC8369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246" y="3767906"/>
            <a:ext cx="778024" cy="8626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659F0FED-BAF4-46FA-9BD6-F0C96F7C93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339" y="3803331"/>
            <a:ext cx="778024" cy="86269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5F4F2376-1488-4A4B-A4C6-D4FDA07C0F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36295" y="3803331"/>
            <a:ext cx="844486" cy="797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AC37667C-6D63-4B9E-8D6F-CCB8CF2DED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29817" y="3820879"/>
            <a:ext cx="844486" cy="79769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210A626-636F-43EB-9AE3-454898BA26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489" y="3750721"/>
            <a:ext cx="821669" cy="91587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883360B-F5D2-47DF-B22B-E5D11B475A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2" r="32722"/>
          <a:stretch/>
        </p:blipFill>
        <p:spPr>
          <a:xfrm>
            <a:off x="8492964" y="3734036"/>
            <a:ext cx="683695" cy="94874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3A0143B-279C-4A98-B010-69240A9A0D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53" y="421889"/>
            <a:ext cx="25146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6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250148"/>
              </p:ext>
            </p:extLst>
          </p:nvPr>
        </p:nvGraphicFramePr>
        <p:xfrm>
          <a:off x="102020" y="160338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2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A0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accent5"/>
                          </a:solidFill>
                          <a:latin typeface="Delius Swash Caps" panose="02000603000000000000" pitchFamily="2" charset="0"/>
                        </a:rPr>
                        <a:t>Décembre 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Noël</a:t>
                      </a:r>
                    </a:p>
                    <a:p>
                      <a:pPr algn="ctr"/>
                      <a:endParaRPr lang="fr-F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302690" y="340431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AutoShape 8" descr="Résultat d’images pour clipart anniversaire enfant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01F0170-9A0B-44C3-A71E-13E73E59D7EB}"/>
              </a:ext>
            </a:extLst>
          </p:cNvPr>
          <p:cNvSpPr txBox="1"/>
          <p:nvPr/>
        </p:nvSpPr>
        <p:spPr>
          <a:xfrm>
            <a:off x="2001294" y="6435657"/>
            <a:ext cx="1271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HIVER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379384D-1CDB-4BD2-8A3E-2AB4FEFF7CD1}"/>
              </a:ext>
            </a:extLst>
          </p:cNvPr>
          <p:cNvSpPr txBox="1"/>
          <p:nvPr/>
        </p:nvSpPr>
        <p:spPr>
          <a:xfrm>
            <a:off x="6539287" y="5568860"/>
            <a:ext cx="3973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tx2"/>
                </a:solidFill>
                <a:latin typeface="Delius Swash Caps" panose="02000603000000000000" pitchFamily="2" charset="0"/>
              </a:rPr>
              <a:t>Vacances d’hiver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3ED35AFC-F90C-497C-B3FA-CB81B0125C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14689" y="3830594"/>
            <a:ext cx="844486" cy="797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EE82CA64-A04B-489E-9860-A9701D3CD3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294552" y="3826239"/>
            <a:ext cx="844486" cy="7976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8570D45A-0610-4F11-AE8C-5046B39539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256849" y="3821885"/>
            <a:ext cx="844486" cy="79769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601333B6-6CF8-4C62-A88D-57EB5362F3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271397" y="3804468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7BEF17CB-2F22-4F21-A486-E372287703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12072" y="3813177"/>
            <a:ext cx="844486" cy="79769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5968A1F1-2712-48FA-9DFC-AA6FEA5568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44038" y="3800114"/>
            <a:ext cx="844486" cy="79769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94BB7DA6-3589-415A-A9AC-2EF7B116DB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371649" y="3821885"/>
            <a:ext cx="844486" cy="797695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10F2CDF0-DF8A-4890-B348-32B096D643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386198" y="3817531"/>
            <a:ext cx="844486" cy="79769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476D674-06E7-48C4-A056-126EFCC7E6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899" r="1"/>
          <a:stretch/>
        </p:blipFill>
        <p:spPr>
          <a:xfrm>
            <a:off x="2167414" y="4762889"/>
            <a:ext cx="952500" cy="1635873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0843192-CF3C-4DE6-A656-7629D124A1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56" y="3788407"/>
            <a:ext cx="778024" cy="86269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5900D33-C4A4-48D9-87F0-5483A04A86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10764" y="3795179"/>
            <a:ext cx="844486" cy="7976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FCBE268-5A1F-41CD-9C8C-A8A002608B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500" r="99500">
                        <a14:foregroundMark x1="5500" y1="48828" x2="42000" y2="22656"/>
                        <a14:foregroundMark x1="56000" y1="23438" x2="70500" y2="2734"/>
                        <a14:foregroundMark x1="10000" y1="48047" x2="33000" y2="78125"/>
                        <a14:foregroundMark x1="40000" y1="77344" x2="38500" y2="80078"/>
                        <a14:foregroundMark x1="14000" y1="81641" x2="36500" y2="82031"/>
                        <a14:foregroundMark x1="8500" y1="72266" x2="13500" y2="70703"/>
                        <a14:foregroundMark x1="6000" y1="77344" x2="8500" y2="75781"/>
                        <a14:foregroundMark x1="7000" y1="81250" x2="9000" y2="83984"/>
                        <a14:foregroundMark x1="45000" y1="94141" x2="49000" y2="87109"/>
                        <a14:foregroundMark x1="56500" y1="74609" x2="85500" y2="44922"/>
                        <a14:foregroundMark x1="75000" y1="20313" x2="84000" y2="10938"/>
                        <a14:foregroundMark x1="13000" y1="47656" x2="42500" y2="25781"/>
                        <a14:foregroundMark x1="66000" y1="89453" x2="69000" y2="96094"/>
                        <a14:foregroundMark x1="78500" y1="96875" x2="80500" y2="88281"/>
                        <a14:foregroundMark x1="69500" y1="97656" x2="79000" y2="8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092" y="5281394"/>
            <a:ext cx="1569936" cy="200951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3FF1C50-D818-4E81-BFA0-318D331CFF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56" b="9244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62" t="5326" r="13684" b="6476"/>
          <a:stretch/>
        </p:blipFill>
        <p:spPr>
          <a:xfrm>
            <a:off x="8147695" y="260424"/>
            <a:ext cx="1904690" cy="231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22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423933"/>
              </p:ext>
            </p:extLst>
          </p:nvPr>
        </p:nvGraphicFramePr>
        <p:xfrm>
          <a:off x="157327" y="93147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2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accent5"/>
                          </a:solidFill>
                          <a:latin typeface="Delius Swash Caps" panose="02000603000000000000" pitchFamily="2" charset="0"/>
                        </a:rPr>
                        <a:t>Janvier  2020                           </a:t>
                      </a: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fr-FR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Journée de la Paix</a:t>
                      </a:r>
                      <a:endParaRPr lang="fr-F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</a:t>
                      </a:r>
                      <a:endParaRPr lang="fr-FR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431691" y="427321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8" name="Picture 4" descr="Résultat d’images pour image gratuite galette des roi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750" y1="42500" x2="3125" y2="53125"/>
                        <a14:foregroundMark x1="42500" y1="96250" x2="58125" y2="94375"/>
                        <a14:foregroundMark x1="55000" y1="96250" x2="76875" y2="9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803" y="4855335"/>
            <a:ext cx="891692" cy="89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226170" y="5851530"/>
            <a:ext cx="1161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Delius Swash Caps" panose="02000603000000000000" pitchFamily="2" charset="0"/>
              </a:rPr>
              <a:t>Fête des Rois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86AD437-5B54-470D-AAC9-55BE61F471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16" y="4884177"/>
            <a:ext cx="1210486" cy="118096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8215EE1-5CFE-45C1-BF9A-373E4CF498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331" y="3775344"/>
            <a:ext cx="778024" cy="86269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9FCE425A-D67C-4343-8CC9-BB52B235DF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583" y="3816301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FB6FA612-A7C4-4AE5-B11D-FA415712FE1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14689" y="3830594"/>
            <a:ext cx="844486" cy="79769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30897828-0924-4C42-9895-FD949A18F82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58483" y="3852366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7A472EFE-C304-4C26-ACAF-18002DE5A3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59969" y="3834947"/>
            <a:ext cx="844486" cy="79769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B8C3D1CB-4601-471C-8423-711773E45C0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4780" y="3826239"/>
            <a:ext cx="844486" cy="797695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BBDAAFBF-F639-45BD-9699-A8E702BA11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39329" y="3834948"/>
            <a:ext cx="844486" cy="79769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E2F77312-0672-4F4A-AB73-1EAA2245E9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35226" y="3861075"/>
            <a:ext cx="844486" cy="797695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7E522919-F84A-4958-842F-7581AEA70E3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298906" y="3869783"/>
            <a:ext cx="844486" cy="79769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26E093F4-0C76-463D-A26B-2E1B2685C5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796" y="3643724"/>
            <a:ext cx="914513" cy="91451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3480CC7-2463-4CFE-A976-88F00712DA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47" y="188673"/>
            <a:ext cx="3667245" cy="240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07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27017"/>
              </p:ext>
            </p:extLst>
          </p:nvPr>
        </p:nvGraphicFramePr>
        <p:xfrm>
          <a:off x="123110" y="129196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marL="0" marR="0" lvl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FF0000"/>
                          </a:solidFill>
                          <a:latin typeface="Delius Swash Caps" panose="02000603000000000000" pitchFamily="2" charset="0"/>
                        </a:rPr>
                        <a:t>Septembre 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553638" y="377776"/>
            <a:ext cx="1274708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Delius Swash Caps" panose="02000603000000000000" pitchFamily="2" charset="0"/>
              </a:rPr>
              <a:t>été</a:t>
            </a:r>
            <a:endParaRPr lang="fr-FR" sz="60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30FC3D4F-E677-43DE-A0FF-7878502B9A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14232" y="3822844"/>
            <a:ext cx="844486" cy="79769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74DD05FC-1CBD-4D19-B91F-618A6052C7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803" y="3763861"/>
            <a:ext cx="778024" cy="862691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04128E90-CFF5-450B-B388-DA079D0EA2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831" y="3749347"/>
            <a:ext cx="778024" cy="86269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35CDEF12-D7D3-4BE0-88BF-9268BF5C4C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689" y="3749347"/>
            <a:ext cx="778024" cy="862691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D554B670-C60E-4A7D-ACD2-C4F1CDB484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294604" y="3775672"/>
            <a:ext cx="844486" cy="797695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5BFEF02B-DB2C-4EF2-BBD5-76BF796792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670" y="3771118"/>
            <a:ext cx="778024" cy="862691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BA707574-79FE-4F4A-BA2D-E0A4572BA6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994" y="3771118"/>
            <a:ext cx="778024" cy="862691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D57AD748-2E5B-4CC7-92D0-DC5CB1ADD7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470" y="3763861"/>
            <a:ext cx="778024" cy="86269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A247C0D-3B63-4CE6-8826-6723DBB52C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7" b="99123" l="1102" r="97919">
                        <a14:foregroundMark x1="72827" y1="80175" x2="82619" y2="771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5" y="324654"/>
            <a:ext cx="3063849" cy="213756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52E350D-5C64-4D34-BF81-FCC604400E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46" y="3733687"/>
            <a:ext cx="914513" cy="91451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7C68E8E-2D75-4881-9A89-31D88C62054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2" r="32722"/>
          <a:stretch/>
        </p:blipFill>
        <p:spPr>
          <a:xfrm>
            <a:off x="7452872" y="3690144"/>
            <a:ext cx="683695" cy="94874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1F05BC7-DC9D-4B01-BC5C-C5C5DEE0C4C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7" b="23976"/>
          <a:stretch/>
        </p:blipFill>
        <p:spPr>
          <a:xfrm>
            <a:off x="7021670" y="208754"/>
            <a:ext cx="3227824" cy="118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21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309132"/>
              </p:ext>
            </p:extLst>
          </p:nvPr>
        </p:nvGraphicFramePr>
        <p:xfrm>
          <a:off x="186465" y="209995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2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A0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FF0000"/>
                          </a:solidFill>
                          <a:latin typeface="Delius Swash Caps" panose="02000603000000000000" pitchFamily="2" charset="0"/>
                        </a:rPr>
                        <a:t>Septembre 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3761005" y="432406"/>
            <a:ext cx="3304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automne</a:t>
            </a:r>
            <a:endParaRPr lang="fr-FR" sz="6000" b="1" dirty="0">
              <a:ln w="11430">
                <a:solidFill>
                  <a:schemeClr val="accent6">
                    <a:lumMod val="75000"/>
                  </a:schemeClr>
                </a:solidFill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78B9A32-15C9-4E89-97FC-4A5F29A59F06}"/>
              </a:ext>
            </a:extLst>
          </p:cNvPr>
          <p:cNvSpPr txBox="1"/>
          <p:nvPr/>
        </p:nvSpPr>
        <p:spPr>
          <a:xfrm>
            <a:off x="2065083" y="5959605"/>
            <a:ext cx="1271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AUTOMNE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3C982BB4-3DDF-46E9-8FDD-3EB875ED65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66005" y="3853624"/>
            <a:ext cx="844486" cy="79769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26073C76-AC9E-4BA5-BC1D-2DB97EBAAC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73645" y="3844772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6C460D8A-0679-4B99-81DF-7C81B76808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424074" y="3844773"/>
            <a:ext cx="844486" cy="79769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33ED745B-975E-4467-9F41-A8C95561D7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14675" y="3830258"/>
            <a:ext cx="844486" cy="79769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8BBE4C57-63DB-45FB-ADA1-12247A74C1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273" y="3853943"/>
            <a:ext cx="778024" cy="86269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43DA513A-8FFA-4658-A405-0FA8060DFA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130" y="3875714"/>
            <a:ext cx="778024" cy="862691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71EADAFE-5487-48A6-AB95-04BF44A648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758" y="3828543"/>
            <a:ext cx="778024" cy="862691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21EE0496-6E6E-4FE7-AB75-0B14818471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873" y="3803142"/>
            <a:ext cx="778024" cy="86269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3928BDB-ABE3-4F3F-93C2-D43FDA6A9F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5141" y="4934857"/>
            <a:ext cx="897309" cy="907826"/>
          </a:xfrm>
          <a:prstGeom prst="rect">
            <a:avLst/>
          </a:prstGeom>
        </p:spPr>
      </p:pic>
      <p:pic>
        <p:nvPicPr>
          <p:cNvPr id="23" name="Image 22" descr="http://artterre32.fr/wp-content/uploads/2015/04/logo_journees_europeennes_du_patrimoine-e1428677415988.jpg">
            <a:extLst>
              <a:ext uri="{FF2B5EF4-FFF2-40B4-BE49-F238E27FC236}">
                <a16:creationId xmlns:a16="http://schemas.microsoft.com/office/drawing/2014/main" id="{CC7FAA9E-21F3-4D27-B932-D84036904D1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05" y="4934857"/>
            <a:ext cx="864096" cy="838382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25" name="Image 24" descr="http://artterre32.fr/wp-content/uploads/2015/04/logo_journees_europeennes_du_patrimoine-e1428677415988.jpg">
            <a:extLst>
              <a:ext uri="{FF2B5EF4-FFF2-40B4-BE49-F238E27FC236}">
                <a16:creationId xmlns:a16="http://schemas.microsoft.com/office/drawing/2014/main" id="{B31CC691-6683-4D9E-AFD0-560EC804388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376" y="4934857"/>
            <a:ext cx="864096" cy="838382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808060E-2113-4DB3-9805-DA3806C010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158" y="3808527"/>
            <a:ext cx="821669" cy="91587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108260D-4A31-464E-9CF3-4DD3958E7B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50" b="96667" l="0" r="100000">
                        <a14:foregroundMark x1="14375" y1="24792" x2="49583" y2="24167"/>
                        <a14:foregroundMark x1="50000" y1="66875" x2="93750" y2="57500"/>
                        <a14:foregroundMark x1="63542" y1="52917" x2="85833" y2="72708"/>
                        <a14:foregroundMark x1="67500" y1="51042" x2="83333" y2="58958"/>
                        <a14:foregroundMark x1="47917" y1="66250" x2="53125" y2="64375"/>
                        <a14:foregroundMark x1="61458" y1="50000" x2="52917" y2="63333"/>
                        <a14:foregroundMark x1="60833" y1="62292" x2="62083" y2="59792"/>
                        <a14:foregroundMark x1="8542" y1="95208" x2="27500" y2="72708"/>
                        <a14:foregroundMark x1="37500" y1="87500" x2="68542" y2="78125"/>
                        <a14:foregroundMark x1="37500" y1="85833" x2="43542" y2="77708"/>
                        <a14:foregroundMark x1="73750" y1="83333" x2="87083" y2="87083"/>
                        <a14:foregroundMark x1="49375" y1="58750" x2="49583" y2="56042"/>
                        <a14:foregroundMark x1="6875" y1="18542" x2="60833" y2="3750"/>
                        <a14:foregroundMark x1="62292" y1="49167" x2="94792" y2="55833"/>
                        <a14:foregroundMark x1="85833" y1="76250" x2="94792" y2="59375"/>
                        <a14:foregroundMark x1="56875" y1="66875" x2="85000" y2="76042"/>
                        <a14:foregroundMark x1="48542" y1="81875" x2="51875" y2="78333"/>
                        <a14:foregroundMark x1="40833" y1="88333" x2="65417" y2="87500"/>
                        <a14:backgroundMark x1="95208" y1="56458" x2="80000" y2="51875"/>
                        <a14:backgroundMark x1="90000" y1="54375" x2="96875" y2="5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748" y="242836"/>
            <a:ext cx="2194560" cy="219456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7939B505-BA77-430B-A823-165BB992DC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284" y="3803142"/>
            <a:ext cx="778024" cy="86269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97D2352-7FAB-4DF6-B90D-D8E599D050D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89" y="218618"/>
            <a:ext cx="3749788" cy="146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35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087546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A0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lvl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rgbClr val="C00000"/>
                          </a:solidFill>
                          <a:latin typeface="Delius Swash Caps" panose="02000603000000000000" pitchFamily="2" charset="0"/>
                        </a:rPr>
                        <a:t>                 </a:t>
                      </a:r>
                      <a:r>
                        <a:rPr lang="fr-FR" sz="4800" b="1" dirty="0">
                          <a:solidFill>
                            <a:srgbClr val="FF0000"/>
                          </a:solidFill>
                          <a:latin typeface="Delius Swash Caps" panose="02000603000000000000" pitchFamily="2" charset="0"/>
                        </a:rPr>
                        <a:t>Octobre 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9904" y="225465"/>
            <a:ext cx="3304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automne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E10B048-A4C1-43DE-89A0-D98ECDF68118}"/>
              </a:ext>
            </a:extLst>
          </p:cNvPr>
          <p:cNvSpPr txBox="1"/>
          <p:nvPr/>
        </p:nvSpPr>
        <p:spPr>
          <a:xfrm>
            <a:off x="201696" y="21374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Arial Black" panose="020B0A04020102020204" pitchFamily="34" charset="0"/>
              </a:rPr>
              <a:t>Du 5 au 13 octobre</a:t>
            </a:r>
          </a:p>
          <a:p>
            <a:pPr algn="ctr"/>
            <a:r>
              <a:rPr lang="fr-FR" sz="1600" dirty="0">
                <a:latin typeface="Arial Black" panose="020B0A04020102020204" pitchFamily="34" charset="0"/>
              </a:rPr>
              <a:t>Fête de la Science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F77FAE9B-F159-4504-9869-EAF5DC6586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418621" y="3816781"/>
            <a:ext cx="844486" cy="79769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1834DB4F-BA00-452C-A555-07EDD7A7D5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31576" y="3803901"/>
            <a:ext cx="844486" cy="79769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878BA36-1695-4777-8562-8210E157CE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601" y="3793593"/>
            <a:ext cx="778024" cy="86269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5EE7AA2-2325-44EB-823E-39AEC6885F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20" y="3762273"/>
            <a:ext cx="778024" cy="86269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126B5E6-1D81-431F-87EC-A6CFAE7234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646" y="3789290"/>
            <a:ext cx="778024" cy="8626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AEF3B27-77E7-4656-BAA3-3ABA2C9015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140" y="3787032"/>
            <a:ext cx="778024" cy="86269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5E018A79-6533-4C13-9715-C292BC7FAA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333" y="3784807"/>
            <a:ext cx="778024" cy="86269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69EB658-1F0C-43A6-849E-3A2B64D6E3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874" y="3817656"/>
            <a:ext cx="778024" cy="862691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AADFED35-4AF3-4131-9CD2-502042A699D6}"/>
              </a:ext>
            </a:extLst>
          </p:cNvPr>
          <p:cNvSpPr txBox="1"/>
          <p:nvPr/>
        </p:nvSpPr>
        <p:spPr>
          <a:xfrm>
            <a:off x="6753369" y="21374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Arial Black" panose="020B0A04020102020204" pitchFamily="34" charset="0"/>
              </a:rPr>
              <a:t>Du 7 au 13 octobre</a:t>
            </a:r>
          </a:p>
          <a:p>
            <a:pPr algn="ctr"/>
            <a:r>
              <a:rPr lang="fr-FR" sz="1600" dirty="0">
                <a:latin typeface="Arial Black" panose="020B0A04020102020204" pitchFamily="34" charset="0"/>
              </a:rPr>
              <a:t>Semaine du goût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D9115CB-B1EC-4F9B-8AE6-EB16CD9C91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03" y="593800"/>
            <a:ext cx="1098601" cy="175776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DC28DCD-1B64-44F6-A6D5-7063993C8C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490" y="726517"/>
            <a:ext cx="1060654" cy="169704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189EFC0-19E6-4D0D-85A3-2434351FD1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229" y="593800"/>
            <a:ext cx="2114550" cy="211455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B9C70948-0498-4529-9A97-7CBF8AA535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95" y="3626138"/>
            <a:ext cx="1143000" cy="114300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A643DFDF-71E0-4CE0-8D6C-493A63454C9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2" r="32722"/>
          <a:stretch/>
        </p:blipFill>
        <p:spPr>
          <a:xfrm>
            <a:off x="8495609" y="3754312"/>
            <a:ext cx="683695" cy="94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58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064333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A0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FF0000"/>
                          </a:solidFill>
                          <a:latin typeface="Delius Swash Caps" panose="02000603000000000000" pitchFamily="2" charset="0"/>
                        </a:rPr>
                        <a:t>Octobre 2019</a:t>
                      </a:r>
                      <a:endParaRPr lang="fr-FR" sz="4800" b="1" dirty="0">
                        <a:solidFill>
                          <a:srgbClr val="C00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515417" y="326694"/>
            <a:ext cx="3304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automne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4B42AE1-90F7-4AE0-8240-0969F7461C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60" y="3800695"/>
            <a:ext cx="778024" cy="86269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740B795-5698-4448-A68F-2B9D7DD729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962" y="3825114"/>
            <a:ext cx="778024" cy="8626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A1B5EF7C-6CDB-41E9-BD85-24D17A5029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568" y="3812418"/>
            <a:ext cx="778024" cy="86269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7FB3B06-21C8-4C6A-A3E4-DAC786A8AD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483" y="3821567"/>
            <a:ext cx="778024" cy="86269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D5B59030-F768-48CF-915B-319DCEB60B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291" y="3812419"/>
            <a:ext cx="778024" cy="86269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98A19271-E491-4935-95B3-7388A1DD0B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65113" y="3863673"/>
            <a:ext cx="844486" cy="797695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CBD3564E-71EA-461D-A4FA-B4659B0FBF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54026" y="3833191"/>
            <a:ext cx="844486" cy="797695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84E0FA32-1D03-4574-8F9F-E598F726F3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361443" y="3831906"/>
            <a:ext cx="844486" cy="79769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625D521-BB32-4640-932B-CBC11C0744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59206" y="3831905"/>
            <a:ext cx="844486" cy="79769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464433E-7CCF-438F-ADF3-87B7864492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90" y="3784464"/>
            <a:ext cx="821669" cy="91587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CD9783C-2200-432D-AEEC-BBC63AA849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31" y="268847"/>
            <a:ext cx="1759354" cy="190039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DF7B749-8461-4715-B8DB-BCB3872B73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04" y="403881"/>
            <a:ext cx="1569368" cy="156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23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798609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A0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FF0000"/>
                          </a:solidFill>
                          <a:latin typeface="Delius Swash Caps" panose="02000603000000000000" pitchFamily="2" charset="0"/>
                        </a:rPr>
                        <a:t>Octobre 2019</a:t>
                      </a:r>
                      <a:endParaRPr lang="fr-FR" sz="4800" b="1" dirty="0">
                        <a:solidFill>
                          <a:srgbClr val="C00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538938" y="377776"/>
            <a:ext cx="3304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automne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87105C8-DED9-4792-8FCD-8F7ABFE72904}"/>
              </a:ext>
            </a:extLst>
          </p:cNvPr>
          <p:cNvSpPr txBox="1"/>
          <p:nvPr/>
        </p:nvSpPr>
        <p:spPr>
          <a:xfrm>
            <a:off x="124639" y="5111980"/>
            <a:ext cx="8533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C00000"/>
                </a:solidFill>
                <a:latin typeface="Delius Swash Caps" panose="02000603000000000000" pitchFamily="2" charset="0"/>
              </a:rPr>
              <a:t> </a:t>
            </a:r>
            <a:r>
              <a:rPr lang="fr-FR" sz="3600" b="1" dirty="0">
                <a:solidFill>
                  <a:schemeClr val="accent6">
                    <a:lumMod val="50000"/>
                  </a:schemeClr>
                </a:solidFill>
                <a:latin typeface="Delius Swash Caps" panose="02000603000000000000" pitchFamily="2" charset="0"/>
              </a:rPr>
              <a:t>Vacances de la Toussaint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5142005-5BF9-4348-A463-E04AEAB12362}"/>
              </a:ext>
            </a:extLst>
          </p:cNvPr>
          <p:cNvSpPr txBox="1"/>
          <p:nvPr/>
        </p:nvSpPr>
        <p:spPr>
          <a:xfrm>
            <a:off x="6271339" y="5566164"/>
            <a:ext cx="1016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latin typeface="Comic Sans MS" panose="030F0702030302020204" pitchFamily="66" charset="0"/>
              </a:rPr>
              <a:t>HEURE D’HIVER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011EA5A3-FB6D-457A-B130-C1B946ED6C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63082" y="3840227"/>
            <a:ext cx="844486" cy="79769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1E83FE7C-AE2C-4130-98A6-FB90B56D2D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37021" y="3840227"/>
            <a:ext cx="844486" cy="79769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3A5BD15-BCD8-41CB-9D24-DCEB98AFC1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56929" y="3816781"/>
            <a:ext cx="844486" cy="79769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DEBCDE68-9CEE-411F-9E68-5B1F7C0572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300282" y="3828504"/>
            <a:ext cx="844486" cy="79769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52B4DC87-8B46-4434-82BF-12DC05DFF9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296744" y="3828504"/>
            <a:ext cx="844486" cy="79769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2F30E8E7-C9C9-48E1-8445-E8425E79D1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04929" y="3816781"/>
            <a:ext cx="844486" cy="797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71E59BA-F5D4-4EBD-A818-843628939D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71728" y="3816781"/>
            <a:ext cx="844486" cy="7976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2A0B240-B6A4-419F-B123-905069EE5C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50467" y="3816780"/>
            <a:ext cx="844486" cy="79769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6F9761AF-6151-40E2-9641-6086F0590A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88097" y="3805057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55F716D4-AF9C-4F2B-BD13-5299A8E93B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19729" y="3840227"/>
            <a:ext cx="844486" cy="79769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E41C4A9-69F3-44A8-BC8B-3E6989957F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00" b="99800" l="0" r="100000">
                        <a14:foregroundMark x1="11000" y1="80800" x2="23800" y2="97000"/>
                        <a14:foregroundMark x1="24400" y1="77800" x2="25000" y2="8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792" y="5920998"/>
            <a:ext cx="1354514" cy="135451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A6B7836-B398-4A8C-B58D-673D4E71FB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5875" y1="92250" x2="61938" y2="86833"/>
                        <a14:foregroundMark x1="81563" y1="91583" x2="99250" y2="94417"/>
                        <a14:foregroundMark x1="80188" y1="64333" x2="82438" y2="55000"/>
                        <a14:foregroundMark x1="87813" y1="64167" x2="89000" y2="56167"/>
                        <a14:backgroundMark x1="72500" y1="29833" x2="72500" y2="29833"/>
                        <a14:backgroundMark x1="71750" y1="22833" x2="71750" y2="22833"/>
                        <a14:backgroundMark x1="54875" y1="49583" x2="54875" y2="49083"/>
                        <a14:backgroundMark x1="55000" y1="42083" x2="55000" y2="42083"/>
                        <a14:backgroundMark x1="60563" y1="47667" x2="60563" y2="47667"/>
                        <a14:backgroundMark x1="56563" y1="52333" x2="56813" y2="51750"/>
                        <a14:backgroundMark x1="61375" y1="54500" x2="61375" y2="5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61" y="542414"/>
            <a:ext cx="2715486" cy="203661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70E6177-684D-4161-8CFD-B214454230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78000" y1="28571" x2="57333" y2="98137"/>
                        <a14:foregroundMark x1="40000" y1="73292" x2="96667" y2="40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605">
            <a:off x="8086241" y="508099"/>
            <a:ext cx="1808629" cy="194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70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959205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A0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rgbClr val="FF0000"/>
                          </a:solidFill>
                          <a:latin typeface="Delius Swash Caps" panose="02000603000000000000" pitchFamily="2" charset="0"/>
                        </a:rPr>
                        <a:t>Novembre 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538938" y="377776"/>
            <a:ext cx="3304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automne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AutoShape 4" descr="http://www.webweaver.nu/clipart/img/seasons/autumn/sunflower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 descr="http://www.webweaver.nu/clipart/img/seasons/autumn/sunflowers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55247" y="6930504"/>
            <a:ext cx="102358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>
                <a:latin typeface="Comic Sans MS" panose="030F0702030302020204" pitchFamily="66" charset="0"/>
              </a:rPr>
              <a:t>Halloween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5182326-C8BD-4975-964C-0A0FEBB18E01}"/>
              </a:ext>
            </a:extLst>
          </p:cNvPr>
          <p:cNvSpPr txBox="1"/>
          <p:nvPr/>
        </p:nvSpPr>
        <p:spPr>
          <a:xfrm>
            <a:off x="1116314" y="4974790"/>
            <a:ext cx="1090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Delius Swash Caps" panose="02000603000000000000" pitchFamily="2" charset="0"/>
              </a:rPr>
              <a:t>Toussaint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66DEB745-53F5-420D-A889-1B826EBDA3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37021" y="3840227"/>
            <a:ext cx="844486" cy="797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6D61166-542E-4759-9C22-DBB349C022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35474" y="3837351"/>
            <a:ext cx="844486" cy="79769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B626BFE9-DAD4-49D5-8753-1F6A211848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19527" y="3868981"/>
            <a:ext cx="844486" cy="797695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F8D1636A-A79E-4F66-A8C2-4DF633A0D5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69315" y="3854605"/>
            <a:ext cx="844486" cy="79769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0FF41067-06B7-4483-BC9F-87E2CB67A0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232" y="3812418"/>
            <a:ext cx="778024" cy="862691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E8138EA9-D552-4489-B6EC-CE9E370789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360" y="3807728"/>
            <a:ext cx="778024" cy="862691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8C65D996-7BE4-498B-A4B4-60408FD684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990" y="3807728"/>
            <a:ext cx="778024" cy="862691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8E21CFB9-8871-4F2F-9956-DFB618CCDC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862" y="3821044"/>
            <a:ext cx="778024" cy="8626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0FAB446-EC53-4EA0-B0BE-65979BF58E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57" y="219199"/>
            <a:ext cx="1841064" cy="216512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139159D-69AA-408A-A209-CA2D4A54CF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08233" y="3861125"/>
            <a:ext cx="844486" cy="79769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0F61093-21D1-41D4-856B-4E5685032F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305" y="3729803"/>
            <a:ext cx="730249" cy="94530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FD6457E-DA36-4D0C-890D-88166B9E30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8" b="89778" l="1865" r="958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4" y="5379691"/>
            <a:ext cx="3221973" cy="168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37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259270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A0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rgbClr val="FF0000"/>
                          </a:solidFill>
                          <a:latin typeface="Delius Swash Caps" panose="02000603000000000000" pitchFamily="2" charset="0"/>
                        </a:rPr>
                        <a:t>Novembre 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538938" y="377776"/>
            <a:ext cx="3304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automne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84669" y="6610170"/>
            <a:ext cx="996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Delius Swash Caps" panose="02000603000000000000" pitchFamily="2" charset="0"/>
              </a:rPr>
              <a:t>Armistice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1918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E69AAC8-161E-467C-8B96-F5A05B3008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15" y="4887613"/>
            <a:ext cx="815593" cy="171412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162035B-C83A-4993-B9B1-C8E3F419A0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37021" y="3840227"/>
            <a:ext cx="844486" cy="79769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057F09A-8F14-43E5-A510-1A1CA881CA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52062" y="3854604"/>
            <a:ext cx="844486" cy="79769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4AA782B-99CE-4177-93B3-AA6601FF37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400836" y="3817009"/>
            <a:ext cx="844486" cy="79769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9B6B2408-2FEF-41D1-AD2C-6F51D800EB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73411" y="3833444"/>
            <a:ext cx="844486" cy="797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B96308D7-0CCB-4753-8C43-D8DC59C4A1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232" y="3812418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85388C2A-CF87-472D-B4D8-FAEA68F0C2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452" y="3800945"/>
            <a:ext cx="778024" cy="86269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1CEF4956-3098-4219-8322-6D7F377637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724" y="3752012"/>
            <a:ext cx="778024" cy="86269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A8BB78C0-D24A-4290-BCAC-47EA39656A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449" y="3807441"/>
            <a:ext cx="778024" cy="862691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F9BD21F4-246E-4689-99EA-90415630AC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150" y="3784510"/>
            <a:ext cx="778024" cy="86269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65B5C82-67ED-469D-B2DD-CE78A4616E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548" y="5034594"/>
            <a:ext cx="848561" cy="1195156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8D4EB01C-3900-4623-8B45-A4B6BCA247F5}"/>
              </a:ext>
            </a:extLst>
          </p:cNvPr>
          <p:cNvSpPr txBox="1"/>
          <p:nvPr/>
        </p:nvSpPr>
        <p:spPr>
          <a:xfrm>
            <a:off x="6216320" y="6245688"/>
            <a:ext cx="111613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Delius Swash Caps" panose="02000603000000000000" pitchFamily="2" charset="0"/>
              </a:rPr>
              <a:t>Journée </a:t>
            </a:r>
          </a:p>
          <a:p>
            <a:pPr algn="ctr"/>
            <a:r>
              <a:rPr lang="fr-FR" sz="1400" b="1" dirty="0">
                <a:latin typeface="Delius Swash Caps" panose="02000603000000000000" pitchFamily="2" charset="0"/>
              </a:rPr>
              <a:t>de</a:t>
            </a:r>
          </a:p>
          <a:p>
            <a:pPr algn="ctr"/>
            <a:r>
              <a:rPr lang="fr-FR" sz="1400" b="1" dirty="0">
                <a:latin typeface="Delius Swash Caps" panose="02000603000000000000" pitchFamily="2" charset="0"/>
              </a:rPr>
              <a:t>la</a:t>
            </a:r>
          </a:p>
          <a:p>
            <a:pPr algn="ctr"/>
            <a:r>
              <a:rPr lang="fr-FR" sz="1500" b="1" dirty="0">
                <a:latin typeface="Delius Swash Caps" panose="02000603000000000000" pitchFamily="2" charset="0"/>
              </a:rPr>
              <a:t>tolérance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C2A3599E-1E36-47C1-9D73-CAFC03FA394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2" r="32722"/>
          <a:stretch/>
        </p:blipFill>
        <p:spPr>
          <a:xfrm>
            <a:off x="3363915" y="3744546"/>
            <a:ext cx="683695" cy="94874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5A94826-19EB-4ACC-9FC6-477E23AF29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49" y="415814"/>
            <a:ext cx="2714851" cy="207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81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717055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BA0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rgbClr val="FF0000"/>
                          </a:solidFill>
                          <a:latin typeface="Delius Swash Caps" panose="02000603000000000000" pitchFamily="2" charset="0"/>
                        </a:rPr>
                        <a:t>Novembre 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Dimanche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Jeudi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Vendredi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538938" y="377776"/>
            <a:ext cx="3304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automne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Image 6" descr="http://www.gentlemale.fr/wp-content/uploads/2014/11/11055_178_Droits-enfant.jpg">
            <a:extLst>
              <a:ext uri="{FF2B5EF4-FFF2-40B4-BE49-F238E27FC236}">
                <a16:creationId xmlns:a16="http://schemas.microsoft.com/office/drawing/2014/main" id="{B6BD72F7-5333-44B1-8489-6758AAC7549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03" y="5100677"/>
            <a:ext cx="929132" cy="744939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AD854641-C5D0-4899-88B8-AA52F7B67C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51821" y="3889923"/>
            <a:ext cx="844486" cy="79769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1F1D2EC4-1A7C-458D-8F41-9EA66D01EA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10209" y="3827991"/>
            <a:ext cx="844486" cy="7976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4CD5F6A4-41BB-4D60-9F3E-6636A8DF39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150" y="3784510"/>
            <a:ext cx="778024" cy="86269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7A6611AB-0959-4EA0-9DCA-82E7CC2F9F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247" y="3784509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14F36230-E2B9-4193-87F8-994A9CEBD5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55" y="3755372"/>
            <a:ext cx="778024" cy="86269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D0B1D28-8FCF-4A4B-8976-7EF3D69F52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550" y="3791900"/>
            <a:ext cx="778024" cy="86269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293C5D31-7B3F-4117-BD80-4E52C00104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370" y="3778154"/>
            <a:ext cx="778024" cy="86269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AF13B32E-9BE0-4508-AE90-2A41CFA969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67" y="3817106"/>
            <a:ext cx="778024" cy="86269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27C834D-4D82-43B9-9598-17606A6B2C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76" y="3739204"/>
            <a:ext cx="785753" cy="94059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F5E2EE3-F745-46AC-97A3-C08A2C6BC7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595" y="3816394"/>
            <a:ext cx="914513" cy="91451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B799FBC-5F48-46E2-894A-D3E96F3C21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516" y="187586"/>
            <a:ext cx="2054368" cy="274771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FF99FF1-A254-43BA-AD50-C7BA9DAAE61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747" y="4740396"/>
            <a:ext cx="1891497" cy="174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592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2221</TotalTime>
  <Words>340</Words>
  <Application>Microsoft Office PowerPoint</Application>
  <PresentationFormat>Personnalisé</PresentationFormat>
  <Paragraphs>317</Paragraphs>
  <Slides>13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Comic Sans MS</vt:lpstr>
      <vt:lpstr>Delius Swash Caps</vt:lpstr>
      <vt:lpstr>Pictchou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BARBARA SR</dc:creator>
  <cp:lastModifiedBy>Barbara Robin</cp:lastModifiedBy>
  <cp:revision>252</cp:revision>
  <cp:lastPrinted>2017-07-23T21:57:07Z</cp:lastPrinted>
  <dcterms:created xsi:type="dcterms:W3CDTF">2015-08-24T11:07:16Z</dcterms:created>
  <dcterms:modified xsi:type="dcterms:W3CDTF">2019-08-19T13:44:01Z</dcterms:modified>
</cp:coreProperties>
</file>