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59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4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5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2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7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19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71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81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7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63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27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9585-0F0C-4A3F-9C25-F539CA00F18F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6AC5-72B7-499B-A89C-7CD7A37C5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1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C1556D7-3655-4537-A79B-A0679F5E8212}"/>
              </a:ext>
            </a:extLst>
          </p:cNvPr>
          <p:cNvSpPr txBox="1">
            <a:spLocks/>
          </p:cNvSpPr>
          <p:nvPr/>
        </p:nvSpPr>
        <p:spPr>
          <a:xfrm>
            <a:off x="685800" y="1772817"/>
            <a:ext cx="78867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>
                <a:solidFill>
                  <a:srgbClr val="FF0000"/>
                </a:solidFill>
                <a:latin typeface="Maiandra GD" pitchFamily="34" charset="0"/>
              </a:rPr>
              <a:t>Les ???</a:t>
            </a:r>
            <a:endParaRPr lang="fr-FR" sz="88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9BBE1A3-6421-41F7-B39A-22F3CA40194B}"/>
              </a:ext>
            </a:extLst>
          </p:cNvPr>
          <p:cNvSpPr txBox="1">
            <a:spLocks/>
          </p:cNvSpPr>
          <p:nvPr/>
        </p:nvSpPr>
        <p:spPr>
          <a:xfrm>
            <a:off x="1071563" y="285750"/>
            <a:ext cx="640080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Mathématiques – </a:t>
            </a:r>
            <a:r>
              <a:rPr kumimoji="0" lang="fr-FR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Numération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E1E503-EC6C-407A-B3F5-8BD62C7B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35768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Les trois pirates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DBE816-515B-48A1-9330-E01DE8994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  <p:bldP spid="9" grpId="1" build="p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3054E0-B89B-46CA-8C7A-810419D5A691}"/>
              </a:ext>
            </a:extLst>
          </p:cNvPr>
          <p:cNvSpPr txBox="1"/>
          <p:nvPr/>
        </p:nvSpPr>
        <p:spPr>
          <a:xfrm>
            <a:off x="179512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Écoutons ensemble cette histoire de pirates...</a:t>
            </a:r>
          </a:p>
        </p:txBody>
      </p:sp>
      <p:pic>
        <p:nvPicPr>
          <p:cNvPr id="3" name="S1 audio">
            <a:hlinkClick r:id="" action="ppaction://media"/>
            <a:extLst>
              <a:ext uri="{FF2B5EF4-FFF2-40B4-BE49-F238E27FC236}">
                <a16:creationId xmlns:a16="http://schemas.microsoft.com/office/drawing/2014/main" id="{33900F3D-554C-457D-8D9B-97871CD8A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701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F97B739-8E48-4C45-88FF-A04E1EC48D16}"/>
              </a:ext>
            </a:extLst>
          </p:cNvPr>
          <p:cNvSpPr txBox="1"/>
          <p:nvPr/>
        </p:nvSpPr>
        <p:spPr>
          <a:xfrm>
            <a:off x="179512" y="11663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s’agit donc de pirates qui doivent se partager un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471285-4668-4394-80EA-B6AAF779C3B4}"/>
              </a:ext>
            </a:extLst>
          </p:cNvPr>
          <p:cNvSpPr txBox="1"/>
          <p:nvPr/>
        </p:nvSpPr>
        <p:spPr>
          <a:xfrm>
            <a:off x="755576" y="60907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lingot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9" name="Picture 2" descr="Afficher l'image d'origine">
            <a:extLst>
              <a:ext uri="{FF2B5EF4-FFF2-40B4-BE49-F238E27FC236}">
                <a16:creationId xmlns:a16="http://schemas.microsoft.com/office/drawing/2014/main" id="{CC997CC4-4BE7-4372-8B16-3B0F32B5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4939"/>
            <a:ext cx="3238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F87437F-08D3-40E6-B0AC-8FE6F854EE88}"/>
              </a:ext>
            </a:extLst>
          </p:cNvPr>
          <p:cNvSpPr txBox="1"/>
          <p:nvPr/>
        </p:nvSpPr>
        <p:spPr>
          <a:xfrm>
            <a:off x="179512" y="119385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le représenterons comme ça.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F9B9B-40CF-491A-A9BD-263E35C6B1F1}"/>
              </a:ext>
            </a:extLst>
          </p:cNvPr>
          <p:cNvSpPr/>
          <p:nvPr/>
        </p:nvSpPr>
        <p:spPr>
          <a:xfrm>
            <a:off x="3635896" y="4005064"/>
            <a:ext cx="5187852" cy="172819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EB65667-4F3F-4057-972B-A3514BD7777C}"/>
              </a:ext>
            </a:extLst>
          </p:cNvPr>
          <p:cNvSpPr txBox="1"/>
          <p:nvPr/>
        </p:nvSpPr>
        <p:spPr>
          <a:xfrm>
            <a:off x="179512" y="11663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Représentons maintenant sur l’ardoise les trois découpages entendus.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F98DED-D888-4C73-A102-08FC579DA711}"/>
              </a:ext>
            </a:extLst>
          </p:cNvPr>
          <p:cNvSpPr txBox="1"/>
          <p:nvPr/>
        </p:nvSpPr>
        <p:spPr>
          <a:xfrm>
            <a:off x="182960" y="1163018"/>
            <a:ext cx="40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D’abord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premier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2CC2A-AEE5-490D-8C1A-11E86FA689B6}"/>
              </a:ext>
            </a:extLst>
          </p:cNvPr>
          <p:cNvSpPr/>
          <p:nvPr/>
        </p:nvSpPr>
        <p:spPr>
          <a:xfrm>
            <a:off x="3635896" y="4005064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33894D-8E12-4ECA-A7AE-0138E4E2AA6E}"/>
              </a:ext>
            </a:extLst>
          </p:cNvPr>
          <p:cNvSpPr txBox="1"/>
          <p:nvPr/>
        </p:nvSpPr>
        <p:spPr>
          <a:xfrm>
            <a:off x="147410" y="1772618"/>
            <a:ext cx="415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 puis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deuxième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826B82-9480-4327-A19D-DE102FCD523F}"/>
              </a:ext>
            </a:extLst>
          </p:cNvPr>
          <p:cNvSpPr txBox="1"/>
          <p:nvPr/>
        </p:nvSpPr>
        <p:spPr>
          <a:xfrm>
            <a:off x="179512" y="2376357"/>
            <a:ext cx="473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 et enfin,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troisième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S2 audio">
            <a:hlinkClick r:id="" action="ppaction://media"/>
            <a:extLst>
              <a:ext uri="{FF2B5EF4-FFF2-40B4-BE49-F238E27FC236}">
                <a16:creationId xmlns:a16="http://schemas.microsoft.com/office/drawing/2014/main" id="{66D3C181-9F3F-4B92-BF8F-86133AC30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32976" y="1161263"/>
            <a:ext cx="609600" cy="609600"/>
          </a:xfrm>
          <a:prstGeom prst="rect">
            <a:avLst/>
          </a:prstGeom>
        </p:spPr>
      </p:pic>
      <p:pic>
        <p:nvPicPr>
          <p:cNvPr id="8" name="S3 audio">
            <a:hlinkClick r:id="" action="ppaction://media"/>
            <a:extLst>
              <a:ext uri="{FF2B5EF4-FFF2-40B4-BE49-F238E27FC236}">
                <a16:creationId xmlns:a16="http://schemas.microsoft.com/office/drawing/2014/main" id="{CDBCD1C5-A36F-4D72-B6B4-CB06DAD2F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78404" y="1819906"/>
            <a:ext cx="609600" cy="609600"/>
          </a:xfrm>
          <a:prstGeom prst="rect">
            <a:avLst/>
          </a:prstGeom>
        </p:spPr>
      </p:pic>
      <p:pic>
        <p:nvPicPr>
          <p:cNvPr id="9" name="S4 audio">
            <a:hlinkClick r:id="" action="ppaction://media"/>
            <a:extLst>
              <a:ext uri="{FF2B5EF4-FFF2-40B4-BE49-F238E27FC236}">
                <a16:creationId xmlns:a16="http://schemas.microsoft.com/office/drawing/2014/main" id="{23124234-C005-486B-B734-E0BB6FBC89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2477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E171C9A-429E-45C3-9868-91407CB1AFFC}"/>
              </a:ext>
            </a:extLst>
          </p:cNvPr>
          <p:cNvSpPr txBox="1"/>
          <p:nvPr/>
        </p:nvSpPr>
        <p:spPr>
          <a:xfrm>
            <a:off x="179512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dessiné.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6E2AD-3275-4E42-89FF-DACC235652D3}"/>
              </a:ext>
            </a:extLst>
          </p:cNvPr>
          <p:cNvSpPr/>
          <p:nvPr/>
        </p:nvSpPr>
        <p:spPr>
          <a:xfrm>
            <a:off x="2014078" y="836712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C5476-32DC-4552-9E28-DE6022F0C855}"/>
              </a:ext>
            </a:extLst>
          </p:cNvPr>
          <p:cNvSpPr/>
          <p:nvPr/>
        </p:nvSpPr>
        <p:spPr>
          <a:xfrm>
            <a:off x="2014078" y="2734670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0E8C0-6283-4D68-B581-909AA46C1E5F}"/>
              </a:ext>
            </a:extLst>
          </p:cNvPr>
          <p:cNvSpPr/>
          <p:nvPr/>
        </p:nvSpPr>
        <p:spPr>
          <a:xfrm>
            <a:off x="2008815" y="4632628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1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FF1DA6F-E85E-43F3-BAAE-5AF1B81EFE79}"/>
              </a:ext>
            </a:extLst>
          </p:cNvPr>
          <p:cNvSpPr txBox="1"/>
          <p:nvPr/>
        </p:nvSpPr>
        <p:spPr>
          <a:xfrm>
            <a:off x="179512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 peut-on retenir de cette séance ?</a:t>
            </a:r>
          </a:p>
        </p:txBody>
      </p:sp>
    </p:spTree>
    <p:extLst>
      <p:ext uri="{BB962C8B-B14F-4D97-AF65-F5344CB8AC3E}">
        <p14:creationId xmlns:p14="http://schemas.microsoft.com/office/powerpoint/2010/main" val="35491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73</Words>
  <Application>Microsoft Office PowerPoint</Application>
  <PresentationFormat>Affichage à l'écran (4:3)</PresentationFormat>
  <Paragraphs>13</Paragraphs>
  <Slides>6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Maiandra GD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Paul</dc:creator>
  <cp:lastModifiedBy>Maxime Paul</cp:lastModifiedBy>
  <cp:revision>2</cp:revision>
  <dcterms:created xsi:type="dcterms:W3CDTF">2018-03-12T06:56:48Z</dcterms:created>
  <dcterms:modified xsi:type="dcterms:W3CDTF">2018-03-12T07:07:17Z</dcterms:modified>
</cp:coreProperties>
</file>