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20/08/2016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20/08/2016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20/08/2016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20/08/2016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20/08/2016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20/08/2016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20/08/2016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20/08/2016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20/08/2016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20/08/2016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20/08/2016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06135-AB04-4D4D-BBB3-F4DDDD03292F}" type="datetimeFigureOut">
              <a:rPr lang="fr-FR" smtClean="0"/>
              <a:pPr/>
              <a:t>20/08/2016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7 x 8 = 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5</a:t>
                      </a:r>
                      <a:r>
                        <a:rPr lang="fr-FR" sz="3200" b="1" baseline="0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 x 7 =</a:t>
                      </a:r>
                      <a:endParaRPr lang="fr-FR" sz="3200" b="1" dirty="0" smtClean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8 x 4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6 x 8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Combien de fois 7 dans 49?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Combien de fois 6 dans 30?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Combien de fois 5 dans 35?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Combien de fois 7 dans 63?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6 x 7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8 x 9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8 x 7 =</a:t>
                      </a:r>
                      <a:endParaRPr lang="fr-FR" sz="3200" b="1" dirty="0" smtClean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7 x 6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9 x 9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6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21 = … x 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6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49 = … x</a:t>
                      </a:r>
                      <a:r>
                        <a:rPr lang="fr-FR" sz="2600" b="1" baseline="0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 …</a:t>
                      </a:r>
                      <a:endParaRPr lang="fr-FR" sz="2600" b="1" dirty="0" smtClean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6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63 = … x 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Combien de fois 6 dans 54?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Combien de fois 7 dans 42?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8 x 8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6 x 9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5 x 9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7 x 4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Combien de fois 4 dans 32?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Combien de fois 6 dans 48?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Combien de fois 8 dans 72?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6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24</a:t>
                      </a:r>
                      <a:r>
                        <a:rPr lang="fr-FR" sz="2600" b="1" baseline="0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 = … x …</a:t>
                      </a:r>
                      <a:endParaRPr lang="fr-FR" sz="2600" b="1" dirty="0" smtClean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6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54</a:t>
                      </a:r>
                      <a:r>
                        <a:rPr lang="fr-FR" sz="2600" b="1" baseline="0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 = … x …</a:t>
                      </a:r>
                      <a:endParaRPr lang="fr-FR" sz="2600" b="1" dirty="0" smtClean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9 x 9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7 x 7 =</a:t>
                      </a:r>
                      <a:endParaRPr lang="fr-FR" sz="28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6 x 7 =</a:t>
                      </a:r>
                      <a:endParaRPr lang="fr-FR" sz="28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8 x 5 =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8 x 3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Combien de fois 7 dans 63?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Combien de fois 8 dans 64?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6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36 = … x …</a:t>
                      </a:r>
                      <a:endParaRPr lang="fr-FR" sz="26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45 = … x …</a:t>
                      </a:r>
                      <a:endParaRPr kumimoji="0" lang="fr-FR" sz="2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49 = … x …</a:t>
                      </a:r>
                      <a:endParaRPr kumimoji="0" lang="fr-FR" sz="2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25 x 11 =</a:t>
                      </a:r>
                      <a:endParaRPr kumimoji="0" lang="fr-FR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20 x 15 =</a:t>
                      </a:r>
                      <a:endParaRPr kumimoji="0" lang="fr-FR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20 x 10 =</a:t>
                      </a:r>
                      <a:endParaRPr kumimoji="0" lang="fr-FR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Dans quelle table se trouve ensemble 15 et 35?</a:t>
                      </a:r>
                      <a:endParaRPr kumimoji="0" lang="fr-FR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Dans quelle table se trouve ensemble 12 et 27?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Dans quelle table se trouve ensemble 18 et 81?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Dans quelle table se trouve ensemble 25 et 35?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Dans quelle table se trouve ensemble 64 et 56?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Dans quelle table se trouve ensemble 42 et 54?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4 x 15 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40 x 8 =</a:t>
                      </a:r>
                      <a:endParaRPr kumimoji="0" lang="fr-FR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30 x 12 =</a:t>
                      </a:r>
                      <a:endParaRPr kumimoji="0" lang="fr-FR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8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2 x 35 =</a:t>
                      </a:r>
                      <a:endParaRPr kumimoji="0" lang="fr-FR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277</Words>
  <Application>Microsoft Office PowerPoint</Application>
  <PresentationFormat>Affichage à l'écran (4:3)</PresentationFormat>
  <Paragraphs>50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Sophie</dc:creator>
  <cp:lastModifiedBy>Sophie</cp:lastModifiedBy>
  <cp:revision>30</cp:revision>
  <dcterms:created xsi:type="dcterms:W3CDTF">2016-08-02T13:08:55Z</dcterms:created>
  <dcterms:modified xsi:type="dcterms:W3CDTF">2016-08-20T07:26:02Z</dcterms:modified>
</cp:coreProperties>
</file>