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par 5 ou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5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Ludovic </a:t>
            </a:r>
            <a:r>
              <a:rPr lang="fr-FR" sz="5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souhaite </a:t>
            </a:r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repeindre son salon. Il achète cinq pots couvrant chacun 12 m². 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surface peut-il peindre avec ses pots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71"/>
    </mc:Choice>
    <mc:Fallback>
      <p:transition spd="slow" advTm="4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L’entrée à l’exposition de peinture de Victor Kramosky a été fixée à 7 €. Aujourd’hui, cinquante personnes sont venues la visiter.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les entrées </a:t>
            </a:r>
            <a:r>
              <a:rPr lang="fr-FR" sz="4800" i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ont-elles</a:t>
            </a:r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 rapporté aujourd’hui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03"/>
    </mc:Choice>
    <mc:Fallback>
      <p:transition spd="slow" advTm="4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180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59235" y="144587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1 000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1 200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210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 m²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350 €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79637"/>
            <a:ext cx="8548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60"/>
    </mc:Choice>
    <mc:Fallback>
      <p:transition spd="slow" advTm="32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1003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36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9"/>
    </mc:Choice>
    <mc:Fallback>
      <p:transition spd="slow" advTm="32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1779637"/>
            <a:ext cx="8573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13 x 5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06"/>
    </mc:Choice>
    <mc:Fallback>
      <p:transition spd="slow" advTm="32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20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54"/>
    </mc:Choice>
    <mc:Fallback>
      <p:transition spd="slow" advTm="32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12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68"/>
    </mc:Choice>
    <mc:Fallback>
      <p:transition spd="slow" advTm="3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2033553"/>
            <a:ext cx="85802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24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13"/>
    </mc:Choice>
    <mc:Fallback>
      <p:transition spd="slow" advTm="32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11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4"/>
    </mc:Choice>
    <mc:Fallback>
      <p:transition spd="slow" advTm="3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42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36"/>
    </mc:Choice>
    <mc:Fallback>
      <p:transition spd="slow" advTm="32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128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par 5 ou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52</cp:revision>
  <dcterms:created xsi:type="dcterms:W3CDTF">2013-01-27T09:55:18Z</dcterms:created>
  <dcterms:modified xsi:type="dcterms:W3CDTF">2014-01-04T14:32:18Z</dcterms:modified>
</cp:coreProperties>
</file>