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4" r:id="rId3"/>
    <p:sldId id="263" r:id="rId4"/>
    <p:sldId id="265" r:id="rId5"/>
    <p:sldId id="262" r:id="rId6"/>
    <p:sldId id="266" r:id="rId7"/>
    <p:sldId id="272" r:id="rId8"/>
    <p:sldId id="271" r:id="rId9"/>
    <p:sldId id="270" r:id="rId10"/>
  </p:sldIdLst>
  <p:sldSz cx="7272338" cy="10369550"/>
  <p:notesSz cx="6858000" cy="9144000"/>
  <p:defaultTextStyle>
    <a:defPPr>
      <a:defRPr lang="fr-FR"/>
    </a:defPPr>
    <a:lvl1pPr marL="0" algn="l" defTabSz="9622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1112" algn="l" defTabSz="9622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2223" algn="l" defTabSz="9622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3335" algn="l" defTabSz="9622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4446" algn="l" defTabSz="9622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5558" algn="l" defTabSz="9622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6669" algn="l" defTabSz="9622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7781" algn="l" defTabSz="9622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8892" algn="l" defTabSz="9622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6">
          <p15:clr>
            <a:srgbClr val="A4A3A4"/>
          </p15:clr>
        </p15:guide>
        <p15:guide id="2" pos="22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0E7"/>
    <a:srgbClr val="FF66FF"/>
    <a:srgbClr val="F8FB8D"/>
    <a:srgbClr val="FDE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4676" autoAdjust="0"/>
  </p:normalViewPr>
  <p:slideViewPr>
    <p:cSldViewPr>
      <p:cViewPr varScale="1">
        <p:scale>
          <a:sx n="54" d="100"/>
          <a:sy n="54" d="100"/>
        </p:scale>
        <p:origin x="2838" y="66"/>
      </p:cViewPr>
      <p:guideLst>
        <p:guide orient="horz" pos="3266"/>
        <p:guide pos="22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56B02-2AC0-4102-9577-C640314D4814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27263" y="685800"/>
            <a:ext cx="2403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98229-2EF6-4A41-865C-CF5A76378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98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22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1112" algn="l" defTabSz="9622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2223" algn="l" defTabSz="9622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3335" algn="l" defTabSz="9622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4446" algn="l" defTabSz="9622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5558" algn="l" defTabSz="9622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6669" algn="l" defTabSz="9622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7781" algn="l" defTabSz="9622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8892" algn="l" defTabSz="9622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27263" y="685800"/>
            <a:ext cx="240347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98229-2EF6-4A41-865C-CF5A763780D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85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5426" y="3221284"/>
            <a:ext cx="6181487" cy="222273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851" y="5876079"/>
            <a:ext cx="5090637" cy="26499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52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80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954333" y="554485"/>
            <a:ext cx="1227208" cy="117953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2714" y="554485"/>
            <a:ext cx="3560416" cy="117953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4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88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465" y="6663396"/>
            <a:ext cx="6181487" cy="2059508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4465" y="4395060"/>
            <a:ext cx="6181487" cy="22683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11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22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3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4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5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66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6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48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20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2714" y="3226083"/>
            <a:ext cx="2393811" cy="91237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87731" y="3226083"/>
            <a:ext cx="2393811" cy="91237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98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617" y="415263"/>
            <a:ext cx="6545104" cy="172825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3618" y="2321148"/>
            <a:ext cx="3213212" cy="96734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112" indent="0">
              <a:buNone/>
              <a:defRPr sz="2100" b="1"/>
            </a:lvl2pPr>
            <a:lvl3pPr marL="962223" indent="0">
              <a:buNone/>
              <a:defRPr sz="1900" b="1"/>
            </a:lvl3pPr>
            <a:lvl4pPr marL="1443335" indent="0">
              <a:buNone/>
              <a:defRPr sz="1700" b="1"/>
            </a:lvl4pPr>
            <a:lvl5pPr marL="1924446" indent="0">
              <a:buNone/>
              <a:defRPr sz="1700" b="1"/>
            </a:lvl5pPr>
            <a:lvl6pPr marL="2405558" indent="0">
              <a:buNone/>
              <a:defRPr sz="1700" b="1"/>
            </a:lvl6pPr>
            <a:lvl7pPr marL="2886669" indent="0">
              <a:buNone/>
              <a:defRPr sz="1700" b="1"/>
            </a:lvl7pPr>
            <a:lvl8pPr marL="3367781" indent="0">
              <a:buNone/>
              <a:defRPr sz="1700" b="1"/>
            </a:lvl8pPr>
            <a:lvl9pPr marL="3848892" indent="0">
              <a:buNone/>
              <a:defRPr sz="1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3618" y="3288491"/>
            <a:ext cx="3213212" cy="597449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694249" y="2321148"/>
            <a:ext cx="3214474" cy="96734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112" indent="0">
              <a:buNone/>
              <a:defRPr sz="2100" b="1"/>
            </a:lvl2pPr>
            <a:lvl3pPr marL="962223" indent="0">
              <a:buNone/>
              <a:defRPr sz="1900" b="1"/>
            </a:lvl3pPr>
            <a:lvl4pPr marL="1443335" indent="0">
              <a:buNone/>
              <a:defRPr sz="1700" b="1"/>
            </a:lvl4pPr>
            <a:lvl5pPr marL="1924446" indent="0">
              <a:buNone/>
              <a:defRPr sz="1700" b="1"/>
            </a:lvl5pPr>
            <a:lvl6pPr marL="2405558" indent="0">
              <a:buNone/>
              <a:defRPr sz="1700" b="1"/>
            </a:lvl6pPr>
            <a:lvl7pPr marL="2886669" indent="0">
              <a:buNone/>
              <a:defRPr sz="1700" b="1"/>
            </a:lvl7pPr>
            <a:lvl8pPr marL="3367781" indent="0">
              <a:buNone/>
              <a:defRPr sz="1700" b="1"/>
            </a:lvl8pPr>
            <a:lvl9pPr marL="3848892" indent="0">
              <a:buNone/>
              <a:defRPr sz="1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94249" y="3288491"/>
            <a:ext cx="3214474" cy="597449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49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58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64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619" y="412863"/>
            <a:ext cx="2392549" cy="175706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283" y="412863"/>
            <a:ext cx="4065439" cy="885012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3619" y="2169925"/>
            <a:ext cx="2392549" cy="7093061"/>
          </a:xfrm>
        </p:spPr>
        <p:txBody>
          <a:bodyPr/>
          <a:lstStyle>
            <a:lvl1pPr marL="0" indent="0">
              <a:buNone/>
              <a:defRPr sz="1500"/>
            </a:lvl1pPr>
            <a:lvl2pPr marL="481112" indent="0">
              <a:buNone/>
              <a:defRPr sz="1300"/>
            </a:lvl2pPr>
            <a:lvl3pPr marL="962223" indent="0">
              <a:buNone/>
              <a:defRPr sz="1100"/>
            </a:lvl3pPr>
            <a:lvl4pPr marL="1443335" indent="0">
              <a:buNone/>
              <a:defRPr sz="900"/>
            </a:lvl4pPr>
            <a:lvl5pPr marL="1924446" indent="0">
              <a:buNone/>
              <a:defRPr sz="900"/>
            </a:lvl5pPr>
            <a:lvl6pPr marL="2405558" indent="0">
              <a:buNone/>
              <a:defRPr sz="900"/>
            </a:lvl6pPr>
            <a:lvl7pPr marL="2886669" indent="0">
              <a:buNone/>
              <a:defRPr sz="900"/>
            </a:lvl7pPr>
            <a:lvl8pPr marL="3367781" indent="0">
              <a:buNone/>
              <a:defRPr sz="900"/>
            </a:lvl8pPr>
            <a:lvl9pPr marL="384889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19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5429" y="7258686"/>
            <a:ext cx="4363403" cy="85692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25429" y="926538"/>
            <a:ext cx="4363403" cy="6221730"/>
          </a:xfrm>
        </p:spPr>
        <p:txBody>
          <a:bodyPr/>
          <a:lstStyle>
            <a:lvl1pPr marL="0" indent="0">
              <a:buNone/>
              <a:defRPr sz="3400"/>
            </a:lvl1pPr>
            <a:lvl2pPr marL="481112" indent="0">
              <a:buNone/>
              <a:defRPr sz="2900"/>
            </a:lvl2pPr>
            <a:lvl3pPr marL="962223" indent="0">
              <a:buNone/>
              <a:defRPr sz="2500"/>
            </a:lvl3pPr>
            <a:lvl4pPr marL="1443335" indent="0">
              <a:buNone/>
              <a:defRPr sz="2100"/>
            </a:lvl4pPr>
            <a:lvl5pPr marL="1924446" indent="0">
              <a:buNone/>
              <a:defRPr sz="2100"/>
            </a:lvl5pPr>
            <a:lvl6pPr marL="2405558" indent="0">
              <a:buNone/>
              <a:defRPr sz="2100"/>
            </a:lvl6pPr>
            <a:lvl7pPr marL="2886669" indent="0">
              <a:buNone/>
              <a:defRPr sz="2100"/>
            </a:lvl7pPr>
            <a:lvl8pPr marL="3367781" indent="0">
              <a:buNone/>
              <a:defRPr sz="2100"/>
            </a:lvl8pPr>
            <a:lvl9pPr marL="3848892" indent="0">
              <a:buNone/>
              <a:defRPr sz="2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25429" y="8115615"/>
            <a:ext cx="4363403" cy="1216981"/>
          </a:xfrm>
        </p:spPr>
        <p:txBody>
          <a:bodyPr/>
          <a:lstStyle>
            <a:lvl1pPr marL="0" indent="0">
              <a:buNone/>
              <a:defRPr sz="1500"/>
            </a:lvl1pPr>
            <a:lvl2pPr marL="481112" indent="0">
              <a:buNone/>
              <a:defRPr sz="1300"/>
            </a:lvl2pPr>
            <a:lvl3pPr marL="962223" indent="0">
              <a:buNone/>
              <a:defRPr sz="1100"/>
            </a:lvl3pPr>
            <a:lvl4pPr marL="1443335" indent="0">
              <a:buNone/>
              <a:defRPr sz="900"/>
            </a:lvl4pPr>
            <a:lvl5pPr marL="1924446" indent="0">
              <a:buNone/>
              <a:defRPr sz="900"/>
            </a:lvl5pPr>
            <a:lvl6pPr marL="2405558" indent="0">
              <a:buNone/>
              <a:defRPr sz="900"/>
            </a:lvl6pPr>
            <a:lvl7pPr marL="2886669" indent="0">
              <a:buNone/>
              <a:defRPr sz="900"/>
            </a:lvl7pPr>
            <a:lvl8pPr marL="3367781" indent="0">
              <a:buNone/>
              <a:defRPr sz="900"/>
            </a:lvl8pPr>
            <a:lvl9pPr marL="3848892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3617" y="415263"/>
            <a:ext cx="6545104" cy="1728258"/>
          </a:xfrm>
          <a:prstGeom prst="rect">
            <a:avLst/>
          </a:prstGeom>
        </p:spPr>
        <p:txBody>
          <a:bodyPr vert="horz" lIns="96222" tIns="48111" rIns="96222" bIns="48111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3617" y="2419564"/>
            <a:ext cx="6545104" cy="6843424"/>
          </a:xfrm>
          <a:prstGeom prst="rect">
            <a:avLst/>
          </a:prstGeom>
        </p:spPr>
        <p:txBody>
          <a:bodyPr vert="horz" lIns="96222" tIns="48111" rIns="96222" bIns="48111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3617" y="9611038"/>
            <a:ext cx="1696879" cy="552082"/>
          </a:xfrm>
          <a:prstGeom prst="rect">
            <a:avLst/>
          </a:prstGeom>
        </p:spPr>
        <p:txBody>
          <a:bodyPr vert="horz" lIns="96222" tIns="48111" rIns="96222" bIns="4811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04BD-B7EE-41DF-8DD8-367078088D23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84716" y="9611038"/>
            <a:ext cx="2302907" cy="552082"/>
          </a:xfrm>
          <a:prstGeom prst="rect">
            <a:avLst/>
          </a:prstGeom>
        </p:spPr>
        <p:txBody>
          <a:bodyPr vert="horz" lIns="96222" tIns="48111" rIns="96222" bIns="4811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11842" y="9611038"/>
            <a:ext cx="1696879" cy="552082"/>
          </a:xfrm>
          <a:prstGeom prst="rect">
            <a:avLst/>
          </a:prstGeom>
        </p:spPr>
        <p:txBody>
          <a:bodyPr vert="horz" lIns="96222" tIns="48111" rIns="96222" bIns="4811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91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2223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834" indent="-360834" algn="l" defTabSz="962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806" indent="-300695" algn="l" defTabSz="9622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779" indent="-240556" algn="l" defTabSz="962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890" indent="-240556" algn="l" defTabSz="9622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002" indent="-240556" algn="l" defTabSz="962223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6114" indent="-240556" algn="l" defTabSz="962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225" indent="-240556" algn="l" defTabSz="962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8337" indent="-240556" algn="l" defTabSz="962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448" indent="-240556" algn="l" defTabSz="962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112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2223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3335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4446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5558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669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7781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8892" algn="l" defTabSz="9622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11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microsoft.com/office/2007/relationships/hdphoto" Target="../media/hdphoto3.wdp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23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26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9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18" Type="http://schemas.openxmlformats.org/officeDocument/2006/relationships/image" Target="../media/image31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30.png"/><Relationship Id="rId2" Type="http://schemas.openxmlformats.org/officeDocument/2006/relationships/image" Target="../media/image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jpeg"/><Relationship Id="rId1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80757"/>
          <a:stretch/>
        </p:blipFill>
        <p:spPr>
          <a:xfrm>
            <a:off x="0" y="12793"/>
            <a:ext cx="1470629" cy="10369550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988429" y="142500"/>
            <a:ext cx="4306785" cy="137220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4352" y="65307"/>
            <a:ext cx="569465" cy="103695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21144153">
            <a:off x="2188638" y="326480"/>
            <a:ext cx="3906371" cy="998754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Les enseignants </a:t>
            </a:r>
          </a:p>
          <a:p>
            <a:pPr algn="ctr"/>
            <a:r>
              <a:rPr lang="fr-FR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de la classe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1" y="698095"/>
            <a:ext cx="811220" cy="83649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9" y="200742"/>
            <a:ext cx="871066" cy="91079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4" y="935014"/>
            <a:ext cx="2777512" cy="77021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2" y="4679122"/>
            <a:ext cx="2777512" cy="77021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599" y="7931826"/>
            <a:ext cx="2777512" cy="77021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3" y="123827"/>
            <a:ext cx="785003" cy="83133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9233">
            <a:off x="3453719" y="1103913"/>
            <a:ext cx="5869598" cy="61092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69" y="9415373"/>
            <a:ext cx="965518" cy="7640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4"/>
          <a:stretch/>
        </p:blipFill>
        <p:spPr>
          <a:xfrm>
            <a:off x="6270372" y="1301115"/>
            <a:ext cx="1073552" cy="1621179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r="93972" b="-3640"/>
          <a:stretch/>
        </p:blipFill>
        <p:spPr>
          <a:xfrm rot="5400000">
            <a:off x="5521213" y="1820171"/>
            <a:ext cx="1408168" cy="587845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67" y="6943"/>
            <a:ext cx="744562" cy="1653746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 rot="21307984">
            <a:off x="1320903" y="2423422"/>
            <a:ext cx="4815961" cy="252498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6222" tIns="48111" rIns="96222" bIns="48111"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485510" y="5967604"/>
            <a:ext cx="4884811" cy="3130543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6222" tIns="48111" rIns="96222" bIns="48111"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 rot="21266324">
            <a:off x="1416110" y="2832351"/>
            <a:ext cx="4821872" cy="1771984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sz="29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Numen</a:t>
            </a:r>
            <a:r>
              <a:rPr lang="fr-FR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 </a:t>
            </a:r>
            <a:r>
              <a:rPr lang="fr-F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:…………………….………….……………….</a:t>
            </a:r>
          </a:p>
          <a:p>
            <a:r>
              <a:rPr lang="fr-FR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N° tel </a:t>
            </a:r>
            <a:r>
              <a:rPr lang="fr-F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:…………………………………………….……</a:t>
            </a:r>
          </a:p>
          <a:p>
            <a:pPr lvl="0"/>
            <a:r>
              <a:rPr lang="fr-FR" sz="2100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Mail: pro </a:t>
            </a:r>
            <a:r>
              <a:rPr lang="fr-FR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:…………………….……@………….………….</a:t>
            </a:r>
          </a:p>
          <a:p>
            <a:pPr lvl="0"/>
            <a:r>
              <a:rPr lang="fr-FR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Mail perso</a:t>
            </a:r>
            <a:r>
              <a:rPr lang="fr-FR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:…………………………@…………….……</a:t>
            </a:r>
          </a:p>
        </p:txBody>
      </p:sp>
      <p:sp>
        <p:nvSpPr>
          <p:cNvPr id="61" name="ZoneTexte 60"/>
          <p:cNvSpPr txBox="1"/>
          <p:nvPr/>
        </p:nvSpPr>
        <p:spPr>
          <a:xfrm rot="513814">
            <a:off x="2039599" y="6647980"/>
            <a:ext cx="4204445" cy="2255253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lvl="0"/>
            <a:r>
              <a:rPr lang="fr-FR" sz="2900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Nom </a:t>
            </a:r>
            <a:r>
              <a:rPr lang="fr-FR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:………….………….………….…………</a:t>
            </a:r>
          </a:p>
          <a:p>
            <a:r>
              <a:rPr lang="fr-FR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Prénom </a:t>
            </a:r>
            <a:r>
              <a:rPr lang="fr-F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:………….………….…….……………</a:t>
            </a:r>
          </a:p>
          <a:p>
            <a:r>
              <a:rPr lang="fr-FR" sz="2900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Mail:  </a:t>
            </a:r>
            <a:r>
              <a:rPr lang="fr-FR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:………………….……@……...………….</a:t>
            </a:r>
            <a:r>
              <a:rPr lang="fr-FR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 N° tel </a:t>
            </a:r>
            <a:r>
              <a:rPr lang="fr-F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:……………………………….…</a:t>
            </a:r>
          </a:p>
          <a:p>
            <a:pPr lvl="0"/>
            <a:endParaRPr lang="fr-FR" sz="1500" b="1" dirty="0">
              <a:solidFill>
                <a:prstClr val="black">
                  <a:lumMod val="65000"/>
                  <a:lumOff val="35000"/>
                </a:prstClr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2212" y="2183851"/>
            <a:ext cx="310287" cy="33182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9186" y="1905760"/>
            <a:ext cx="310287" cy="33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5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716076" y="4434264"/>
            <a:ext cx="5725777" cy="1372202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544886" y="280353"/>
            <a:ext cx="4306785" cy="137220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8140" y="0"/>
            <a:ext cx="569465" cy="10369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90890"/>
          <a:stretch/>
        </p:blipFill>
        <p:spPr>
          <a:xfrm>
            <a:off x="0" y="12793"/>
            <a:ext cx="565627" cy="103695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3816">
            <a:off x="128115" y="1031482"/>
            <a:ext cx="6521845" cy="352368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21144153">
            <a:off x="1792803" y="374268"/>
            <a:ext cx="3906371" cy="966537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57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L’école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1831">
            <a:off x="4003723" y="7123777"/>
            <a:ext cx="3089942" cy="316272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0076" y="1022982"/>
            <a:ext cx="2777512" cy="77021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492" y="4467393"/>
            <a:ext cx="2777512" cy="77021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492" y="7729534"/>
            <a:ext cx="2777512" cy="77021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9233">
            <a:off x="-1944012" y="1046150"/>
            <a:ext cx="5909004" cy="61503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83" y="9415373"/>
            <a:ext cx="965518" cy="764042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 rot="21088960">
            <a:off x="1089094" y="1507709"/>
            <a:ext cx="4787656" cy="2620929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 tel </a:t>
            </a:r>
            <a:r>
              <a:rPr lang="fr-F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</a:t>
            </a:r>
            <a:r>
              <a:rPr lang="fr-FR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…………………………….………………</a:t>
            </a:r>
          </a:p>
          <a:p>
            <a:pPr>
              <a:spcBef>
                <a:spcPts val="631"/>
              </a:spcBef>
            </a:pPr>
            <a:r>
              <a:rPr lang="fr-FR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Adresse</a:t>
            </a:r>
            <a:r>
              <a:rPr lang="fr-F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:……………………………………………………………………………………………………….……………………………………………………………………….……..</a:t>
            </a:r>
          </a:p>
          <a:p>
            <a:pPr lvl="0" algn="ctr"/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RNE </a:t>
            </a:r>
            <a:r>
              <a:rPr lang="fr-FR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:………………………………..…………</a:t>
            </a:r>
          </a:p>
          <a:p>
            <a:pPr lvl="0" algn="ctr"/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Mail</a:t>
            </a:r>
            <a:r>
              <a:rPr lang="fr-FR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…………………………@………………………</a:t>
            </a:r>
          </a:p>
          <a:p>
            <a:pPr lvl="0" algn="ctr"/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Directeur :</a:t>
            </a:r>
            <a:r>
              <a:rPr lang="fr-FR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 …………………………..……………</a:t>
            </a:r>
          </a:p>
          <a:p>
            <a:pPr lvl="0" algn="ctr"/>
            <a:endParaRPr lang="fr-FR" sz="1500" b="1" dirty="0">
              <a:solidFill>
                <a:prstClr val="black">
                  <a:lumMod val="65000"/>
                  <a:lumOff val="35000"/>
                </a:prstClr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60" y="1990941"/>
            <a:ext cx="310287" cy="33182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4" y="3108205"/>
            <a:ext cx="310287" cy="331827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7" y="123163"/>
            <a:ext cx="744562" cy="1653746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 rot="21144153">
            <a:off x="854398" y="4558843"/>
            <a:ext cx="5727862" cy="881992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51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La circonscription</a:t>
            </a: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4" y="4370696"/>
            <a:ext cx="744562" cy="16537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1287" y="6217570"/>
            <a:ext cx="5357016" cy="2722412"/>
          </a:xfrm>
          <a:prstGeom prst="rect">
            <a:avLst/>
          </a:prstGeom>
          <a:ln w="38100">
            <a:solidFill>
              <a:srgbClr val="FF66FF"/>
            </a:solidFill>
            <a:prstDash val="sysDash"/>
          </a:ln>
        </p:spPr>
        <p:txBody>
          <a:bodyPr wrap="square" lIns="96222" tIns="48111" rIns="96222" bIns="48111">
            <a:spAutoFit/>
          </a:bodyPr>
          <a:lstStyle/>
          <a:p>
            <a:pPr lvl="0" algn="ctr"/>
            <a:endParaRPr lang="fr-FR" sz="1200" b="1" dirty="0">
              <a:solidFill>
                <a:prstClr val="black">
                  <a:lumMod val="65000"/>
                  <a:lumOff val="35000"/>
                </a:prstClr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  <a:p>
            <a:pPr lvl="0" algn="ctr"/>
            <a:r>
              <a:rPr lang="fr-FR" sz="2900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IEN </a:t>
            </a:r>
            <a:r>
              <a:rPr lang="fr-FR" sz="2100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:…………………………………………</a:t>
            </a:r>
          </a:p>
          <a:p>
            <a:pPr algn="ctr"/>
            <a:r>
              <a:rPr lang="fr-FR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tel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</a:t>
            </a:r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……………………….………………</a:t>
            </a:r>
          </a:p>
          <a:p>
            <a:pPr>
              <a:spcBef>
                <a:spcPts val="631"/>
              </a:spcBef>
            </a:pPr>
            <a:r>
              <a:rPr lang="fr-FR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Adresse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:……………………………...……………………………………………………………………...……….………………………………………………M</a:t>
            </a:r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ail : …………………………………………………</a:t>
            </a:r>
          </a:p>
          <a:p>
            <a:pPr lvl="0" algn="ctr"/>
            <a:endParaRPr lang="fr-FR" sz="900" b="1" dirty="0">
              <a:solidFill>
                <a:prstClr val="black">
                  <a:lumMod val="65000"/>
                  <a:lumOff val="35000"/>
                </a:prstClr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7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80757"/>
          <a:stretch/>
        </p:blipFill>
        <p:spPr>
          <a:xfrm>
            <a:off x="0" y="12793"/>
            <a:ext cx="1470629" cy="10369550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988429" y="142500"/>
            <a:ext cx="4306785" cy="137220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539422" y="63895"/>
            <a:ext cx="569465" cy="103695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1" y="698095"/>
            <a:ext cx="811220" cy="83649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9" y="200742"/>
            <a:ext cx="871066" cy="91079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2" y="4679122"/>
            <a:ext cx="2777512" cy="77021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3" y="123827"/>
            <a:ext cx="785003" cy="83133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r="93972" b="-3640"/>
          <a:stretch/>
        </p:blipFill>
        <p:spPr>
          <a:xfrm rot="5400000">
            <a:off x="5521213" y="1820171"/>
            <a:ext cx="1408168" cy="587845"/>
          </a:xfrm>
          <a:prstGeom prst="rect">
            <a:avLst/>
          </a:prstGeom>
        </p:spPr>
      </p:pic>
      <p:graphicFrame>
        <p:nvGraphicFramePr>
          <p:cNvPr id="58" name="Tableau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42593"/>
              </p:ext>
            </p:extLst>
          </p:nvPr>
        </p:nvGraphicFramePr>
        <p:xfrm>
          <a:off x="293211" y="1597609"/>
          <a:ext cx="6402050" cy="81457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6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478">
                <a:tc>
                  <a:txBody>
                    <a:bodyPr/>
                    <a:lstStyle/>
                    <a:p>
                      <a:pPr algn="ctr"/>
                      <a:r>
                        <a:rPr lang="fr-FR" sz="2700" b="0" dirty="0"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enseignants</a:t>
                      </a: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b="0" dirty="0"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classe</a:t>
                      </a: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b="0" dirty="0"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tel</a:t>
                      </a: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b="0" dirty="0">
                          <a:latin typeface="Always In My Heart" panose="02000603000000000000" pitchFamily="2" charset="0"/>
                          <a:ea typeface="Always In My Heart" panose="02000603000000000000" pitchFamily="2" charset="0"/>
                        </a:rPr>
                        <a:t>mail</a:t>
                      </a: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0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6965" marR="96965" marT="51848" marB="51848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0"/>
          <a:stretch/>
        </p:blipFill>
        <p:spPr>
          <a:xfrm>
            <a:off x="6695261" y="1301115"/>
            <a:ext cx="648661" cy="1621179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 rot="21144153">
            <a:off x="2188638" y="313027"/>
            <a:ext cx="3906371" cy="998754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Les enseignants </a:t>
            </a:r>
          </a:p>
          <a:p>
            <a:pPr algn="ctr"/>
            <a:r>
              <a:rPr lang="fr-FR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de l’école</a:t>
            </a: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4637">
            <a:off x="2238828" y="-21287"/>
            <a:ext cx="744562" cy="1653746"/>
          </a:xfrm>
          <a:prstGeom prst="rect">
            <a:avLst/>
          </a:prstGeom>
        </p:spPr>
      </p:pic>
      <p:cxnSp>
        <p:nvCxnSpPr>
          <p:cNvPr id="35" name="Connecteur droit 34"/>
          <p:cNvCxnSpPr/>
          <p:nvPr/>
        </p:nvCxnSpPr>
        <p:spPr>
          <a:xfrm>
            <a:off x="2401184" y="1572668"/>
            <a:ext cx="2292" cy="810359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H="1" flipV="1">
            <a:off x="273624" y="2098343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3177505" y="1572668"/>
            <a:ext cx="2292" cy="810359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4934265" y="1597609"/>
            <a:ext cx="2292" cy="810359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282848" y="2498369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 flipV="1">
            <a:off x="293268" y="8377924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 flipV="1">
            <a:off x="293268" y="8879742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 flipV="1">
            <a:off x="282849" y="9301986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4" y="935014"/>
            <a:ext cx="2777512" cy="770211"/>
          </a:xfrm>
          <a:prstGeom prst="rect">
            <a:avLst/>
          </a:prstGeom>
        </p:spPr>
      </p:pic>
      <p:cxnSp>
        <p:nvCxnSpPr>
          <p:cNvPr id="74" name="Connecteur droit 73"/>
          <p:cNvCxnSpPr/>
          <p:nvPr/>
        </p:nvCxnSpPr>
        <p:spPr>
          <a:xfrm flipH="1" flipV="1">
            <a:off x="287872" y="2918356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 flipV="1">
            <a:off x="282849" y="6663552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 flipV="1">
            <a:off x="287872" y="7084080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H="1" flipV="1">
            <a:off x="302493" y="7560672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flipH="1" flipV="1">
            <a:off x="302493" y="8006011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 flipV="1">
            <a:off x="261936" y="3817965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 flipV="1">
            <a:off x="293268" y="3385291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275922" y="4634612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H="1" flipV="1">
            <a:off x="287871" y="4195061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H="1" flipV="1">
            <a:off x="273623" y="5064226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H="1" flipV="1">
            <a:off x="306497" y="5487906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H="1" flipV="1">
            <a:off x="306497" y="5923639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 flipV="1">
            <a:off x="306496" y="6328002"/>
            <a:ext cx="6421639" cy="7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9233">
            <a:off x="3383487" y="1206094"/>
            <a:ext cx="5869598" cy="61092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02" y="9423426"/>
            <a:ext cx="965518" cy="76404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599" y="7931826"/>
            <a:ext cx="2777512" cy="7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0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539787" y="280490"/>
            <a:ext cx="4306785" cy="115411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8140" y="0"/>
            <a:ext cx="569465" cy="103695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90890"/>
          <a:stretch/>
        </p:blipFill>
        <p:spPr>
          <a:xfrm>
            <a:off x="0" y="12793"/>
            <a:ext cx="565627" cy="103695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2" y="124547"/>
            <a:ext cx="871066" cy="91079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0076" y="1022982"/>
            <a:ext cx="2777512" cy="77021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1527" y="4483047"/>
            <a:ext cx="2777512" cy="77021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492" y="7729534"/>
            <a:ext cx="2777512" cy="77021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2" y="675325"/>
            <a:ext cx="785003" cy="831332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 rot="21242998">
            <a:off x="1985843" y="561496"/>
            <a:ext cx="3847509" cy="547704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  <a:ea typeface="A Gentle Touch" panose="02000603000000000000" pitchFamily="2" charset="0"/>
              </a:rPr>
              <a:t>Les partenaires</a:t>
            </a:r>
            <a:endParaRPr lang="fr-FR" sz="3400" b="1" dirty="0">
              <a:solidFill>
                <a:schemeClr val="tx1">
                  <a:lumMod val="65000"/>
                  <a:lumOff val="35000"/>
                </a:schemeClr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4" y="139582"/>
            <a:ext cx="634589" cy="1409486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410315"/>
              </p:ext>
            </p:extLst>
          </p:nvPr>
        </p:nvGraphicFramePr>
        <p:xfrm>
          <a:off x="282812" y="1666270"/>
          <a:ext cx="6279256" cy="8439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481">
                <a:tc>
                  <a:txBody>
                    <a:bodyPr/>
                    <a:lstStyle/>
                    <a:p>
                      <a:pPr algn="ctr"/>
                      <a:r>
                        <a:rPr lang="fr-FR" sz="2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chitects Daughter" pitchFamily="2" charset="0"/>
                        </a:rPr>
                        <a:t>Rôle</a:t>
                      </a: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chitects Daughter" pitchFamily="2" charset="0"/>
                        </a:rPr>
                        <a:t>Nom</a:t>
                      </a: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chitects Daughter" pitchFamily="2" charset="0"/>
                        </a:rPr>
                        <a:t>Tel</a:t>
                      </a: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chitects Daughter" pitchFamily="2" charset="0"/>
                        </a:rPr>
                        <a:t>mail</a:t>
                      </a: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08">
                <a:tc>
                  <a:txBody>
                    <a:bodyPr/>
                    <a:lstStyle/>
                    <a:p>
                      <a:r>
                        <a:rPr lang="fr-FR" sz="1700" b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IEN ASH</a:t>
                      </a: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  <a:solidFill>
                          <a:srgbClr val="7030A0"/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  <a:solidFill>
                          <a:srgbClr val="7030A0"/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  <a:solidFill>
                          <a:srgbClr val="7030A0"/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08">
                <a:tc>
                  <a:txBody>
                    <a:bodyPr/>
                    <a:lstStyle/>
                    <a:p>
                      <a:r>
                        <a:rPr lang="fr-FR" sz="1700" b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CPC</a:t>
                      </a:r>
                      <a:r>
                        <a:rPr lang="fr-FR" sz="1700" b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 ASH</a:t>
                      </a:r>
                      <a:endParaRPr lang="fr-FR" sz="1700" b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hrow My Hands Up in the Air" panose="02000506000000020004" pitchFamily="2" charset="0"/>
                      </a:endParaRP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173">
                <a:tc>
                  <a:txBody>
                    <a:bodyPr/>
                    <a:lstStyle/>
                    <a:p>
                      <a:r>
                        <a:rPr lang="fr-FR" sz="1700" b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Enseignant</a:t>
                      </a:r>
                      <a:r>
                        <a:rPr lang="fr-FR" sz="1700" b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 référent</a:t>
                      </a:r>
                      <a:endParaRPr lang="fr-FR" sz="1700" b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hrow My Hands Up in the Air" panose="02000506000000020004" pitchFamily="2" charset="0"/>
                      </a:endParaRP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173">
                <a:tc>
                  <a:txBody>
                    <a:bodyPr/>
                    <a:lstStyle/>
                    <a:p>
                      <a:r>
                        <a:rPr lang="fr-FR" sz="1700" b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Psychologue scolaire</a:t>
                      </a: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608">
                <a:tc>
                  <a:txBody>
                    <a:bodyPr/>
                    <a:lstStyle/>
                    <a:p>
                      <a:r>
                        <a:rPr lang="fr-FR" sz="1700" b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Médecin scolaire</a:t>
                      </a: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608">
                <a:tc>
                  <a:txBody>
                    <a:bodyPr/>
                    <a:lstStyle/>
                    <a:p>
                      <a:r>
                        <a:rPr lang="fr-FR" sz="1700" b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Formateur ESPE</a:t>
                      </a: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608">
                <a:tc>
                  <a:txBody>
                    <a:bodyPr/>
                    <a:lstStyle/>
                    <a:p>
                      <a:r>
                        <a:rPr lang="fr-FR" sz="1700" b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Formateur ESPE</a:t>
                      </a: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4196">
                <a:tc>
                  <a:txBody>
                    <a:bodyPr/>
                    <a:lstStyle/>
                    <a:p>
                      <a:r>
                        <a:rPr lang="fr-FR" sz="1700" b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Secrétariat ESPE</a:t>
                      </a: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608">
                <a:tc>
                  <a:txBody>
                    <a:bodyPr/>
                    <a:lstStyle/>
                    <a:p>
                      <a:r>
                        <a:rPr lang="fr-FR" sz="1700" b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Maître E RASED</a:t>
                      </a: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608">
                <a:tc>
                  <a:txBody>
                    <a:bodyPr/>
                    <a:lstStyle/>
                    <a:p>
                      <a:endParaRPr lang="fr-FR" sz="1700" b="1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raveling _Typewriter" panose="02000506000000020004" pitchFamily="2" charset="0"/>
                      </a:endParaRP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608">
                <a:tc>
                  <a:txBody>
                    <a:bodyPr/>
                    <a:lstStyle/>
                    <a:p>
                      <a:endParaRPr lang="fr-FR" sz="1700" b="1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raveling _Typewriter" panose="02000506000000020004" pitchFamily="2" charset="0"/>
                      </a:endParaRP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7608">
                <a:tc>
                  <a:txBody>
                    <a:bodyPr/>
                    <a:lstStyle/>
                    <a:p>
                      <a:endParaRPr lang="fr-FR" sz="1700" b="1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raveling _Typewriter" panose="02000506000000020004" pitchFamily="2" charset="0"/>
                      </a:endParaRP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8616">
                <a:tc>
                  <a:txBody>
                    <a:bodyPr/>
                    <a:lstStyle/>
                    <a:p>
                      <a:endParaRPr lang="fr-FR" sz="1700" b="1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raveling _Typewriter" panose="02000506000000020004" pitchFamily="2" charset="0"/>
                      </a:endParaRP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>
                        <a:ln>
                          <a:noFill/>
                        </a:ln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47" y="1176867"/>
            <a:ext cx="811220" cy="8364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30" y="9408888"/>
            <a:ext cx="965518" cy="7640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42" y="471478"/>
            <a:ext cx="361008" cy="386068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51" y="603146"/>
            <a:ext cx="373587" cy="399521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26" y="375048"/>
            <a:ext cx="404878" cy="4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9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988429" y="142500"/>
            <a:ext cx="4306785" cy="137220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4352" y="65307"/>
            <a:ext cx="569465" cy="103695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80757"/>
          <a:stretch/>
        </p:blipFill>
        <p:spPr>
          <a:xfrm>
            <a:off x="0" y="12793"/>
            <a:ext cx="1470629" cy="103695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21144153">
            <a:off x="2565269" y="209106"/>
            <a:ext cx="3906371" cy="1256498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Les conseils</a:t>
            </a:r>
          </a:p>
          <a:p>
            <a:pPr algn="ctr"/>
            <a:r>
              <a:rPr lang="fr-FR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d’école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1" y="698095"/>
            <a:ext cx="811220" cy="83649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9" y="200742"/>
            <a:ext cx="871066" cy="91079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4" y="935014"/>
            <a:ext cx="2777512" cy="77021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2" y="4679122"/>
            <a:ext cx="2777512" cy="77021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599" y="7931826"/>
            <a:ext cx="2777512" cy="77021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3" y="123827"/>
            <a:ext cx="785003" cy="83133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7" b="79583"/>
          <a:stretch/>
        </p:blipFill>
        <p:spPr>
          <a:xfrm rot="2409233">
            <a:off x="4569584" y="8570070"/>
            <a:ext cx="1558511" cy="9995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00" y="9523473"/>
            <a:ext cx="965518" cy="7640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4"/>
          <a:stretch/>
        </p:blipFill>
        <p:spPr>
          <a:xfrm>
            <a:off x="6270372" y="1301115"/>
            <a:ext cx="1073552" cy="1621179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r="93972" b="-3640"/>
          <a:stretch/>
        </p:blipFill>
        <p:spPr>
          <a:xfrm rot="5400000">
            <a:off x="5521213" y="1820171"/>
            <a:ext cx="1408168" cy="587845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75" y="-21287"/>
            <a:ext cx="744562" cy="16537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508">
            <a:off x="261704" y="1161297"/>
            <a:ext cx="3947763" cy="4421185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 rot="21186575">
            <a:off x="489960" y="1744024"/>
            <a:ext cx="3438573" cy="547704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sz="2900" b="1" dirty="0">
                <a:solidFill>
                  <a:schemeClr val="bg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Conseil école 1</a:t>
            </a:r>
            <a:r>
              <a:rPr lang="fr-FR" sz="2900" b="1" baseline="30000" dirty="0">
                <a:solidFill>
                  <a:schemeClr val="bg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er</a:t>
            </a:r>
            <a:r>
              <a:rPr lang="fr-FR" sz="2900" b="1" dirty="0">
                <a:solidFill>
                  <a:schemeClr val="bg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 trimestre</a:t>
            </a:r>
            <a:endParaRPr lang="fr-FR" sz="3400" b="1" dirty="0">
              <a:solidFill>
                <a:schemeClr val="bg1"/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 rot="21149205">
            <a:off x="524217" y="2252877"/>
            <a:ext cx="3550112" cy="307706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Date : …. /….. /…..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Points abordés, décisions :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99" y="1287956"/>
            <a:ext cx="1054369" cy="1038817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9">
            <a:off x="3261731" y="2884561"/>
            <a:ext cx="3947763" cy="4421185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 rot="393320">
            <a:off x="3470612" y="3306920"/>
            <a:ext cx="3886533" cy="547704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sz="2900" b="1" dirty="0">
                <a:solidFill>
                  <a:schemeClr val="bg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Conseil école 2</a:t>
            </a:r>
            <a:r>
              <a:rPr lang="fr-FR" sz="2900" b="1" baseline="30000" dirty="0">
                <a:solidFill>
                  <a:schemeClr val="bg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ème</a:t>
            </a:r>
            <a:r>
              <a:rPr lang="fr-FR" sz="2900" b="1" dirty="0">
                <a:solidFill>
                  <a:schemeClr val="bg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  trimestre</a:t>
            </a:r>
            <a:endParaRPr lang="fr-FR" sz="3400" b="1" dirty="0">
              <a:solidFill>
                <a:schemeClr val="bg1"/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sp>
        <p:nvSpPr>
          <p:cNvPr id="64" name="Rectangle à coins arrondis 63"/>
          <p:cNvSpPr/>
          <p:nvPr/>
        </p:nvSpPr>
        <p:spPr>
          <a:xfrm rot="299430">
            <a:off x="3460569" y="3950296"/>
            <a:ext cx="3541260" cy="307706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Date : …. /….. /…..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Points abordés, décisions :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594">
            <a:off x="235366" y="5653128"/>
            <a:ext cx="3947763" cy="4421185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 rot="504507">
            <a:off x="475566" y="6179130"/>
            <a:ext cx="3814220" cy="547704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sz="2900" b="1" dirty="0">
                <a:solidFill>
                  <a:schemeClr val="bg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Conseil école 3</a:t>
            </a:r>
            <a:r>
              <a:rPr lang="fr-FR" sz="2900" b="1" baseline="30000" dirty="0">
                <a:solidFill>
                  <a:schemeClr val="bg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ème</a:t>
            </a:r>
            <a:r>
              <a:rPr lang="fr-FR" sz="2900" b="1" dirty="0">
                <a:solidFill>
                  <a:schemeClr val="bg1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  trimestre</a:t>
            </a:r>
            <a:endParaRPr lang="fr-FR" sz="3400" b="1" dirty="0">
              <a:solidFill>
                <a:schemeClr val="bg1"/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sp>
        <p:nvSpPr>
          <p:cNvPr id="65" name="Rectangle à coins arrondis 64"/>
          <p:cNvSpPr/>
          <p:nvPr/>
        </p:nvSpPr>
        <p:spPr>
          <a:xfrm rot="450040">
            <a:off x="415632" y="6724558"/>
            <a:ext cx="3550112" cy="307706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Date : …. /….. /…..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Points abordés, décisions :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85893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544886" y="280353"/>
            <a:ext cx="4306785" cy="137220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8140" y="0"/>
            <a:ext cx="569465" cy="10369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90890"/>
          <a:stretch/>
        </p:blipFill>
        <p:spPr>
          <a:xfrm>
            <a:off x="0" y="12793"/>
            <a:ext cx="565627" cy="103695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259956" y="307532"/>
            <a:ext cx="3851658" cy="1385369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Les autres </a:t>
            </a:r>
          </a:p>
          <a:p>
            <a:pPr algn="ctr"/>
            <a:r>
              <a:rPr lang="fr-FR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conseils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0076" y="1022982"/>
            <a:ext cx="2777512" cy="77021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1868" y="4467393"/>
            <a:ext cx="2777512" cy="77021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492" y="7729534"/>
            <a:ext cx="2777512" cy="77021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9233">
            <a:off x="-1925436" y="1027982"/>
            <a:ext cx="5909004" cy="6150310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7" y="169763"/>
            <a:ext cx="744562" cy="16537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9" y="1541724"/>
            <a:ext cx="6165864" cy="20189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80916" y="1628907"/>
            <a:ext cx="5996447" cy="1546459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Date : … / … / ….         Points abordés, décisions prises : </a:t>
            </a:r>
            <a:r>
              <a:rPr lang="fr-FR" dirty="0">
                <a:solidFill>
                  <a:srgbClr val="7030A0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……………………………………………………………………………………………………………………………………………………………………………………………………………………………………….……………</a:t>
            </a: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4" y="3741429"/>
            <a:ext cx="6165864" cy="2018932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506476" y="3861839"/>
            <a:ext cx="5996447" cy="1546459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Date : … / … / ….         Points abordés, décisions prises </a:t>
            </a:r>
            <a:r>
              <a:rPr lang="fr-FR" dirty="0">
                <a:solidFill>
                  <a:srgbClr val="FF66FF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 ……………………………………………………………………………………………………………………………………………………………………………………………………………………………………….……………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449069" y="6041567"/>
            <a:ext cx="5996447" cy="1546459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Date : … / … / ….         Points abordés, décisions prises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: ……………………………………………………………………………………………………………………………………………………………………………………………………………………………………….……………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421768" y="8183372"/>
            <a:ext cx="5996447" cy="1546459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Date : … / … / ….         Points abordés, décisions prises :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……………………………………………………………………………………………………………………………………………………………………………………………………………………………………….……………</a:t>
            </a:r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1" y="8162074"/>
            <a:ext cx="6165864" cy="20189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70" y="9415373"/>
            <a:ext cx="965518" cy="76404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90" y="1272629"/>
            <a:ext cx="811220" cy="83649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67" y="3345893"/>
            <a:ext cx="871066" cy="91079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56" y="7659635"/>
            <a:ext cx="785003" cy="831332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5" y="5907131"/>
            <a:ext cx="6165864" cy="20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8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988429" y="142500"/>
            <a:ext cx="4306785" cy="137220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4352" y="65307"/>
            <a:ext cx="569465" cy="10369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80757"/>
          <a:stretch/>
        </p:blipFill>
        <p:spPr>
          <a:xfrm>
            <a:off x="0" y="12793"/>
            <a:ext cx="1470629" cy="103695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1" y="698095"/>
            <a:ext cx="811220" cy="83649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9" y="200742"/>
            <a:ext cx="871066" cy="91079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4" y="935014"/>
            <a:ext cx="2777512" cy="77021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2" y="4679122"/>
            <a:ext cx="2777512" cy="77021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599" y="7931826"/>
            <a:ext cx="2777512" cy="77021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3" y="123827"/>
            <a:ext cx="785003" cy="8313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" y="9452429"/>
            <a:ext cx="965518" cy="764042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75" y="-21287"/>
            <a:ext cx="744562" cy="1653746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 rot="21423780">
            <a:off x="1954661" y="326163"/>
            <a:ext cx="4237465" cy="1256498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Le récapitulatif </a:t>
            </a:r>
          </a:p>
          <a:p>
            <a:pPr algn="ctr"/>
            <a:r>
              <a:rPr lang="fr-FR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des conseils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9"/>
          <a:stretch/>
        </p:blipFill>
        <p:spPr>
          <a:xfrm>
            <a:off x="6581735" y="1301115"/>
            <a:ext cx="762187" cy="1621179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17098"/>
              </p:ext>
            </p:extLst>
          </p:nvPr>
        </p:nvGraphicFramePr>
        <p:xfrm>
          <a:off x="1078636" y="3728254"/>
          <a:ext cx="5593955" cy="629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57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Frenchy" panose="02000000000000000000" pitchFamily="2" charset="0"/>
                        </a:rPr>
                        <a:t>Date</a:t>
                      </a:r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Frenchy" panose="02000000000000000000" pitchFamily="2" charset="0"/>
                        </a:rPr>
                        <a:t>Temps consacré</a:t>
                      </a:r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Frenchy" panose="02000000000000000000" pitchFamily="2" charset="0"/>
                        </a:rPr>
                        <a:t>Temps restant</a:t>
                      </a:r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7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57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7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57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57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57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57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57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57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57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577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57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57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57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57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57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944494"/>
              </p:ext>
            </p:extLst>
          </p:nvPr>
        </p:nvGraphicFramePr>
        <p:xfrm>
          <a:off x="1258574" y="1951782"/>
          <a:ext cx="5234079" cy="1268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54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renchy" panose="02000000000000000000" pitchFamily="2" charset="0"/>
                        </a:rPr>
                        <a:t>Date</a:t>
                      </a:r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renchy" panose="02000000000000000000" pitchFamily="2" charset="0"/>
                        </a:rPr>
                        <a:t>Temps consacré</a:t>
                      </a:r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renchy" panose="02000000000000000000" pitchFamily="2" charset="0"/>
                        </a:rPr>
                        <a:t>Temps restant</a:t>
                      </a:r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759">
                <a:tc>
                  <a:txBody>
                    <a:bodyPr/>
                    <a:lstStyle/>
                    <a:p>
                      <a:endParaRPr lang="fr-FR" sz="210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355">
            <a:off x="4098351" y="1307176"/>
            <a:ext cx="2703221" cy="817353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 rot="258719">
            <a:off x="4563038" y="1450561"/>
            <a:ext cx="2003127" cy="483269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La pré-rentrée</a:t>
            </a: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637">
            <a:off x="28818" y="3089927"/>
            <a:ext cx="2703221" cy="817353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 rot="21306947">
            <a:off x="431093" y="3203159"/>
            <a:ext cx="2510630" cy="483269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Les 24 heures</a:t>
            </a:r>
          </a:p>
        </p:txBody>
      </p:sp>
    </p:spTree>
    <p:extLst>
      <p:ext uri="{BB962C8B-B14F-4D97-AF65-F5344CB8AC3E}">
        <p14:creationId xmlns:p14="http://schemas.microsoft.com/office/powerpoint/2010/main" val="333237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988429" y="142500"/>
            <a:ext cx="4306785" cy="137220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4352" y="65307"/>
            <a:ext cx="569465" cy="10369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80757"/>
          <a:stretch/>
        </p:blipFill>
        <p:spPr>
          <a:xfrm>
            <a:off x="0" y="12793"/>
            <a:ext cx="1470629" cy="103695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21341772">
            <a:off x="2487337" y="425388"/>
            <a:ext cx="3607248" cy="741011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La coopérative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1" y="698095"/>
            <a:ext cx="811220" cy="83649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9" y="200742"/>
            <a:ext cx="871066" cy="91079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3" y="123827"/>
            <a:ext cx="785003" cy="83133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9798" r="3958" b="66674"/>
          <a:stretch/>
        </p:blipFill>
        <p:spPr>
          <a:xfrm rot="21432984">
            <a:off x="1617579" y="2033607"/>
            <a:ext cx="4391369" cy="19016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28" y="9435761"/>
            <a:ext cx="965518" cy="7640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4"/>
          <a:stretch/>
        </p:blipFill>
        <p:spPr>
          <a:xfrm>
            <a:off x="6270372" y="1301115"/>
            <a:ext cx="1073552" cy="1621179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r="93972" b="-3640"/>
          <a:stretch/>
        </p:blipFill>
        <p:spPr>
          <a:xfrm rot="5400000">
            <a:off x="5521213" y="1820171"/>
            <a:ext cx="1408168" cy="587845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75" y="-21287"/>
            <a:ext cx="744562" cy="16537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t="36847" r="14498" b="13866"/>
          <a:stretch/>
        </p:blipFill>
        <p:spPr>
          <a:xfrm rot="326688">
            <a:off x="718961" y="5125640"/>
            <a:ext cx="5684466" cy="463298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4" y="935014"/>
            <a:ext cx="2777512" cy="7702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923">
            <a:off x="998192" y="1446218"/>
            <a:ext cx="5328801" cy="282963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231">
            <a:off x="-208" y="3931167"/>
            <a:ext cx="6922234" cy="6383004"/>
          </a:xfrm>
          <a:prstGeom prst="rect">
            <a:avLst/>
          </a:prstGeom>
        </p:spPr>
      </p:pic>
      <p:sp>
        <p:nvSpPr>
          <p:cNvPr id="79" name="ZoneTexte 78"/>
          <p:cNvSpPr txBox="1"/>
          <p:nvPr/>
        </p:nvSpPr>
        <p:spPr>
          <a:xfrm rot="21432203">
            <a:off x="3538315" y="1979856"/>
            <a:ext cx="2559087" cy="483269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mentine Sketch" panose="02000000000000000000" pitchFamily="2" charset="0"/>
                <a:ea typeface="A Gentle Touch" panose="02000603000000000000" pitchFamily="2" charset="0"/>
              </a:rPr>
              <a:t>recettes</a:t>
            </a:r>
          </a:p>
        </p:txBody>
      </p:sp>
      <p:sp>
        <p:nvSpPr>
          <p:cNvPr id="65" name="ZoneTexte 64"/>
          <p:cNvSpPr txBox="1"/>
          <p:nvPr/>
        </p:nvSpPr>
        <p:spPr>
          <a:xfrm rot="335699">
            <a:off x="1670164" y="4511541"/>
            <a:ext cx="2559087" cy="483269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mentine Sketch" panose="02000000000000000000" pitchFamily="2" charset="0"/>
                <a:ea typeface="A Gentle Touch" panose="02000603000000000000" pitchFamily="2" charset="0"/>
              </a:rPr>
              <a:t>achats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02" y="4679122"/>
            <a:ext cx="2777512" cy="77021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599" y="7931826"/>
            <a:ext cx="2777512" cy="770211"/>
          </a:xfrm>
          <a:prstGeom prst="rect">
            <a:avLst/>
          </a:prstGeom>
        </p:spPr>
      </p:pic>
      <p:sp>
        <p:nvSpPr>
          <p:cNvPr id="69" name="ZoneTexte 68"/>
          <p:cNvSpPr txBox="1"/>
          <p:nvPr/>
        </p:nvSpPr>
        <p:spPr>
          <a:xfrm rot="335699">
            <a:off x="4500210" y="9588061"/>
            <a:ext cx="2559087" cy="483269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mentine Sketch" panose="02000000000000000000" pitchFamily="2" charset="0"/>
                <a:ea typeface="A Gentle Touch" panose="02000603000000000000" pitchFamily="2" charset="0"/>
              </a:rPr>
              <a:t>reste</a:t>
            </a: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0224">
            <a:off x="2903388" y="7106650"/>
            <a:ext cx="3872542" cy="19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4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90890"/>
          <a:stretch/>
        </p:blipFill>
        <p:spPr>
          <a:xfrm>
            <a:off x="0" y="12793"/>
            <a:ext cx="565627" cy="103695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873">
            <a:off x="8076" y="1872376"/>
            <a:ext cx="4439751" cy="463590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62089"/>
          <a:stretch/>
        </p:blipFill>
        <p:spPr>
          <a:xfrm rot="21427980">
            <a:off x="1544886" y="280353"/>
            <a:ext cx="4306785" cy="137220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2" r="3778"/>
          <a:stretch/>
        </p:blipFill>
        <p:spPr>
          <a:xfrm>
            <a:off x="6428140" y="0"/>
            <a:ext cx="569465" cy="103695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35" y="237891"/>
            <a:ext cx="811220" cy="83649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99" y="835349"/>
            <a:ext cx="425721" cy="44513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0076" y="1022982"/>
            <a:ext cx="2777512" cy="77021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1527" y="4450631"/>
            <a:ext cx="2777512" cy="77021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492" y="7729534"/>
            <a:ext cx="2777512" cy="770211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94" b="98519" l="0" r="97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7" y="123163"/>
            <a:ext cx="744562" cy="1653746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 rot="21341772">
            <a:off x="2124232" y="600119"/>
            <a:ext cx="3607248" cy="741011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Amandine" pitchFamily="2" charset="0"/>
              </a:rPr>
              <a:t>Les récréations</a:t>
            </a:r>
          </a:p>
        </p:txBody>
      </p:sp>
      <p:sp>
        <p:nvSpPr>
          <p:cNvPr id="64" name="ZoneTexte 63"/>
          <p:cNvSpPr txBox="1"/>
          <p:nvPr/>
        </p:nvSpPr>
        <p:spPr>
          <a:xfrm rot="21239124">
            <a:off x="1098829" y="1772747"/>
            <a:ext cx="2147151" cy="620382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sz="3400" b="1" dirty="0">
                <a:solidFill>
                  <a:srgbClr val="FCD0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Les services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8497"/>
              </p:ext>
            </p:extLst>
          </p:nvPr>
        </p:nvGraphicFramePr>
        <p:xfrm>
          <a:off x="267436" y="2648182"/>
          <a:ext cx="6414120" cy="3564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546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2400"/>
                        </a:spcBef>
                      </a:pPr>
                      <a:endParaRPr lang="fr-FR" sz="2100" dirty="0"/>
                    </a:p>
                  </a:txBody>
                  <a:tcPr marL="96965" marR="96965" marT="51848" marB="518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</a:pPr>
                      <a:r>
                        <a:rPr lang="fr-FR" sz="1400" b="1" kern="1600" baseline="0" dirty="0">
                          <a:solidFill>
                            <a:schemeClr val="bg1"/>
                          </a:solidFill>
                          <a:latin typeface="Mia's Scribblings ~" panose="02000000000000000000" pitchFamily="2" charset="0"/>
                        </a:rPr>
                        <a:t>LUNDI</a:t>
                      </a:r>
                    </a:p>
                  </a:txBody>
                  <a:tcPr marL="96965" marR="96965" marT="51848" marB="51848">
                    <a:lnL w="12700" cmpd="sng">
                      <a:noFill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</a:pPr>
                      <a:r>
                        <a:rPr lang="fr-FR" sz="1400" b="1" kern="1600" baseline="0" dirty="0">
                          <a:solidFill>
                            <a:schemeClr val="bg1"/>
                          </a:solidFill>
                          <a:latin typeface="Mia's Scribblings ~" panose="02000000000000000000" pitchFamily="2" charset="0"/>
                        </a:rPr>
                        <a:t>MARDI</a:t>
                      </a:r>
                    </a:p>
                  </a:txBody>
                  <a:tcPr marL="96965" marR="96965" marT="51848" marB="51848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</a:pPr>
                      <a:r>
                        <a:rPr lang="fr-FR" sz="1400" b="1" kern="1600" baseline="0" dirty="0">
                          <a:solidFill>
                            <a:schemeClr val="bg1"/>
                          </a:solidFill>
                          <a:latin typeface="Mia's Scribblings ~" panose="02000000000000000000" pitchFamily="2" charset="0"/>
                        </a:rPr>
                        <a:t>MERCREDI</a:t>
                      </a:r>
                    </a:p>
                  </a:txBody>
                  <a:tcPr marL="96965" marR="96965" marT="51848" marB="51848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</a:pPr>
                      <a:r>
                        <a:rPr lang="fr-FR" sz="1400" b="1" kern="1600" baseline="0" dirty="0">
                          <a:solidFill>
                            <a:schemeClr val="bg1"/>
                          </a:solidFill>
                          <a:latin typeface="Mia's Scribblings ~" panose="02000000000000000000" pitchFamily="2" charset="0"/>
                        </a:rPr>
                        <a:t>JEUDI</a:t>
                      </a:r>
                    </a:p>
                  </a:txBody>
                  <a:tcPr marL="96965" marR="96965" marT="51848" marB="51848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</a:pPr>
                      <a:r>
                        <a:rPr lang="fr-FR" sz="1400" b="1" kern="1600" baseline="0" dirty="0">
                          <a:solidFill>
                            <a:schemeClr val="bg1"/>
                          </a:solidFill>
                          <a:latin typeface="Mia's Scribblings ~" panose="02000000000000000000" pitchFamily="2" charset="0"/>
                        </a:rPr>
                        <a:t>VENDREDI</a:t>
                      </a:r>
                    </a:p>
                  </a:txBody>
                  <a:tcPr marL="96965" marR="96965" marT="51848" marB="51848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4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2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 Gentle Touch" panose="02000603000000000000" pitchFamily="2" charset="0"/>
                          <a:ea typeface="A Gentle Touch" panose="02000603000000000000" pitchFamily="2" charset="0"/>
                        </a:rPr>
                        <a:t>portail</a:t>
                      </a:r>
                    </a:p>
                  </a:txBody>
                  <a:tcPr marL="96965" marR="96965" marT="51848" marB="51848">
                    <a:lnT w="38100" cmpd="sng">
                      <a:noFill/>
                    </a:lnT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rgbClr val="FCD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879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2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 Gentle Touch" panose="02000603000000000000" pitchFamily="2" charset="0"/>
                          <a:ea typeface="A Gentle Touch" panose="02000603000000000000" pitchFamily="2" charset="0"/>
                        </a:rPr>
                        <a:t>récréation</a:t>
                      </a:r>
                    </a:p>
                  </a:txBody>
                  <a:tcPr marL="96965" marR="96965" marT="51848" marB="51848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44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2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 Gentle Touch" panose="02000603000000000000" pitchFamily="2" charset="0"/>
                          <a:ea typeface="A Gentle Touch" panose="02000603000000000000" pitchFamily="2" charset="0"/>
                        </a:rPr>
                        <a:t>portail</a:t>
                      </a:r>
                    </a:p>
                  </a:txBody>
                  <a:tcPr marL="96965" marR="96965" marT="51848" marB="51848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0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D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879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2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 Gentle Touch" panose="02000603000000000000" pitchFamily="2" charset="0"/>
                          <a:ea typeface="A Gentle Touch" panose="02000603000000000000" pitchFamily="2" charset="0"/>
                        </a:rPr>
                        <a:t>récréation</a:t>
                      </a:r>
                    </a:p>
                  </a:txBody>
                  <a:tcPr marL="96965" marR="96965" marT="51848" marB="5184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3" name="Image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745">
            <a:off x="2162074" y="5711250"/>
            <a:ext cx="4741421" cy="463590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 rot="229282">
            <a:off x="3042675" y="5620513"/>
            <a:ext cx="2980210" cy="620382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sz="3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Planning du ballon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11" y="1040084"/>
            <a:ext cx="355706" cy="376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76" y="2268762"/>
            <a:ext cx="7871836" cy="3367173"/>
          </a:xfrm>
          <a:prstGeom prst="rect">
            <a:avLst/>
          </a:prstGeom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223460"/>
              </p:ext>
            </p:extLst>
          </p:nvPr>
        </p:nvGraphicFramePr>
        <p:xfrm>
          <a:off x="734548" y="6314524"/>
          <a:ext cx="5621740" cy="276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66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300" dirty="0">
                          <a:solidFill>
                            <a:srgbClr val="7030A0"/>
                          </a:solidFill>
                          <a:latin typeface="Frenchy" panose="02000000000000000000" pitchFamily="2" charset="0"/>
                        </a:rPr>
                        <a:t>Lundi</a:t>
                      </a:r>
                    </a:p>
                  </a:txBody>
                  <a:tcPr marL="96965" marR="96965" marT="51848" marB="518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300" dirty="0">
                          <a:solidFill>
                            <a:srgbClr val="7030A0"/>
                          </a:solidFill>
                          <a:latin typeface="Frenchy" panose="02000000000000000000" pitchFamily="2" charset="0"/>
                        </a:rPr>
                        <a:t> mardi </a:t>
                      </a:r>
                    </a:p>
                  </a:txBody>
                  <a:tcPr marL="96965" marR="96965" marT="51848" marB="51848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300" dirty="0">
                          <a:solidFill>
                            <a:srgbClr val="7030A0"/>
                          </a:solidFill>
                          <a:latin typeface="Frenchy" panose="02000000000000000000" pitchFamily="2" charset="0"/>
                        </a:rPr>
                        <a:t>Mercredi</a:t>
                      </a:r>
                    </a:p>
                  </a:txBody>
                  <a:tcPr marL="96965" marR="96965" marT="51848" marB="5184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300" dirty="0">
                          <a:solidFill>
                            <a:srgbClr val="7030A0"/>
                          </a:solidFill>
                          <a:latin typeface="Frenchy" panose="02000000000000000000" pitchFamily="2" charset="0"/>
                        </a:rPr>
                        <a:t> jeudi</a:t>
                      </a:r>
                    </a:p>
                  </a:txBody>
                  <a:tcPr marL="96965" marR="96965" marT="51848" marB="518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300" dirty="0">
                          <a:solidFill>
                            <a:srgbClr val="7030A0"/>
                          </a:solidFill>
                          <a:latin typeface="Frenchy" panose="02000000000000000000" pitchFamily="2" charset="0"/>
                        </a:rPr>
                        <a:t>vendredi</a:t>
                      </a:r>
                    </a:p>
                  </a:txBody>
                  <a:tcPr marL="96965" marR="96965" marT="51848" marB="518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6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6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2" y="8310636"/>
            <a:ext cx="6070905" cy="20120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CE2C5"/>
              </a:clrFrom>
              <a:clrTo>
                <a:srgbClr val="ECE2C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5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" y="9503552"/>
            <a:ext cx="965518" cy="764042"/>
          </a:xfrm>
          <a:prstGeom prst="rect">
            <a:avLst/>
          </a:prstGeom>
        </p:spPr>
      </p:pic>
      <p:cxnSp>
        <p:nvCxnSpPr>
          <p:cNvPr id="81" name="Connecteur droit 80"/>
          <p:cNvCxnSpPr/>
          <p:nvPr/>
        </p:nvCxnSpPr>
        <p:spPr>
          <a:xfrm>
            <a:off x="2988776" y="8532797"/>
            <a:ext cx="110554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7576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241</Words>
  <Application>Microsoft Office PowerPoint</Application>
  <PresentationFormat>Personnalisé</PresentationFormat>
  <Paragraphs>92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23" baseType="lpstr">
      <vt:lpstr>A Gentle Touch</vt:lpstr>
      <vt:lpstr>Always In My Heart</vt:lpstr>
      <vt:lpstr>Amandine</vt:lpstr>
      <vt:lpstr>Annie Use Your Telescope</vt:lpstr>
      <vt:lpstr>Architects Daughter</vt:lpstr>
      <vt:lpstr>Arial</vt:lpstr>
      <vt:lpstr>Calibri</vt:lpstr>
      <vt:lpstr>Clementine Sketch</vt:lpstr>
      <vt:lpstr>Frenchy</vt:lpstr>
      <vt:lpstr>Love Is A Many Complicated Thin</vt:lpstr>
      <vt:lpstr>Mia's Scribblings ~</vt:lpstr>
      <vt:lpstr>Throw My Hands Up in the Air</vt:lpstr>
      <vt:lpstr>Traveling _Typewriter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</dc:creator>
  <cp:lastModifiedBy>delphine J</cp:lastModifiedBy>
  <cp:revision>91</cp:revision>
  <dcterms:created xsi:type="dcterms:W3CDTF">2014-06-08T19:14:39Z</dcterms:created>
  <dcterms:modified xsi:type="dcterms:W3CDTF">2017-08-16T14:07:40Z</dcterms:modified>
</cp:coreProperties>
</file>