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58" r:id="rId4"/>
    <p:sldId id="257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custShowLst>
    <p:custShow name="Diaporama personnalisé 1" id="0">
      <p:sldLst>
        <p:sld r:id="rId5"/>
        <p:sld r:id="rId4"/>
      </p:sldLst>
    </p:custShow>
  </p:custShow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73" autoAdjust="0"/>
  </p:normalViewPr>
  <p:slideViewPr>
    <p:cSldViewPr>
      <p:cViewPr varScale="1">
        <p:scale>
          <a:sx n="36" d="100"/>
          <a:sy n="36" d="100"/>
        </p:scale>
        <p:origin x="-7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E516B-97A6-44C8-BD68-C296F2D04CC0}" type="datetimeFigureOut">
              <a:rPr lang="fr-FR" smtClean="0"/>
              <a:pPr/>
              <a:t>25/09/2018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63B60-34CB-474C-915A-80D59BE3D5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1248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63B60-34CB-474C-915A-80D59BE3D55E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CED0-47A4-48F8-8773-AA0E16425117}" type="datetimeFigureOut">
              <a:rPr lang="fr-FR" smtClean="0"/>
              <a:pPr/>
              <a:t>25/09/2018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B7E4-4E35-4526-94FC-350E15943D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CED0-47A4-48F8-8773-AA0E16425117}" type="datetimeFigureOut">
              <a:rPr lang="fr-FR" smtClean="0"/>
              <a:pPr/>
              <a:t>25/09/2018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B7E4-4E35-4526-94FC-350E15943D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CED0-47A4-48F8-8773-AA0E16425117}" type="datetimeFigureOut">
              <a:rPr lang="fr-FR" smtClean="0"/>
              <a:pPr/>
              <a:t>25/09/2018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B7E4-4E35-4526-94FC-350E15943D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CED0-47A4-48F8-8773-AA0E16425117}" type="datetimeFigureOut">
              <a:rPr lang="fr-FR" smtClean="0"/>
              <a:pPr/>
              <a:t>25/09/2018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B7E4-4E35-4526-94FC-350E15943D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CED0-47A4-48F8-8773-AA0E16425117}" type="datetimeFigureOut">
              <a:rPr lang="fr-FR" smtClean="0"/>
              <a:pPr/>
              <a:t>25/09/2018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B7E4-4E35-4526-94FC-350E15943D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CED0-47A4-48F8-8773-AA0E16425117}" type="datetimeFigureOut">
              <a:rPr lang="fr-FR" smtClean="0"/>
              <a:pPr/>
              <a:t>25/09/2018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B7E4-4E35-4526-94FC-350E15943D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CED0-47A4-48F8-8773-AA0E16425117}" type="datetimeFigureOut">
              <a:rPr lang="fr-FR" smtClean="0"/>
              <a:pPr/>
              <a:t>25/09/2018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B7E4-4E35-4526-94FC-350E15943D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CED0-47A4-48F8-8773-AA0E16425117}" type="datetimeFigureOut">
              <a:rPr lang="fr-FR" smtClean="0"/>
              <a:pPr/>
              <a:t>25/09/2018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B7E4-4E35-4526-94FC-350E15943D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CED0-47A4-48F8-8773-AA0E16425117}" type="datetimeFigureOut">
              <a:rPr lang="fr-FR" smtClean="0"/>
              <a:pPr/>
              <a:t>25/09/2018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B7E4-4E35-4526-94FC-350E15943D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CED0-47A4-48F8-8773-AA0E16425117}" type="datetimeFigureOut">
              <a:rPr lang="fr-FR" smtClean="0"/>
              <a:pPr/>
              <a:t>25/09/2018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B7E4-4E35-4526-94FC-350E15943D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CED0-47A4-48F8-8773-AA0E16425117}" type="datetimeFigureOut">
              <a:rPr lang="fr-FR" smtClean="0"/>
              <a:pPr/>
              <a:t>25/09/2018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B7E4-4E35-4526-94FC-350E15943D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1CED0-47A4-48F8-8773-AA0E16425117}" type="datetimeFigureOut">
              <a:rPr lang="fr-FR" smtClean="0"/>
              <a:pPr/>
              <a:t>25/09/2018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4B7E4-4E35-4526-94FC-350E15943D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Rom&#233;o%20Bailly\Downloads\G\Nirvana%20-%20Come%20As%20You%20Are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ttp://ekladata.com/q2kABo4G7TaU9TWLeqm5tAjMtpU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57166"/>
            <a:ext cx="4714884" cy="561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Nirvana - Come As You Ar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99525" y="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7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dirty="0" smtClean="0"/>
              <a:t>IDEE COMPOST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BACS DE TRI A DECHETS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RECUPERATION D’EAU DE PLUIE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REPAS ZERO DECHETS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AFFICHES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r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1562" y="1377141"/>
            <a:ext cx="3016270" cy="2262203"/>
          </a:xfrm>
          <a:prstGeom prst="rect">
            <a:avLst/>
          </a:prstGeom>
        </p:spPr>
      </p:pic>
      <p:pic>
        <p:nvPicPr>
          <p:cNvPr id="6" name="Image 5" descr="r (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2928934"/>
            <a:ext cx="2500330" cy="1875248"/>
          </a:xfrm>
          <a:prstGeom prst="rect">
            <a:avLst/>
          </a:prstGeom>
        </p:spPr>
      </p:pic>
      <p:pic>
        <p:nvPicPr>
          <p:cNvPr id="7" name="Image 6" descr="r (9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1000108"/>
            <a:ext cx="2667018" cy="2000264"/>
          </a:xfrm>
          <a:prstGeom prst="rect">
            <a:avLst/>
          </a:prstGeom>
        </p:spPr>
      </p:pic>
      <p:pic>
        <p:nvPicPr>
          <p:cNvPr id="10" name="Image 9" descr="r (9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6" y="3071810"/>
            <a:ext cx="2657620" cy="1993215"/>
          </a:xfrm>
          <a:prstGeom prst="rect">
            <a:avLst/>
          </a:prstGeom>
        </p:spPr>
      </p:pic>
      <p:pic>
        <p:nvPicPr>
          <p:cNvPr id="12" name="Image 11" descr="r (1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00364" y="1000108"/>
            <a:ext cx="2500330" cy="1875247"/>
          </a:xfrm>
          <a:prstGeom prst="rect">
            <a:avLst/>
          </a:prstGeom>
        </p:spPr>
      </p:pic>
      <p:pic>
        <p:nvPicPr>
          <p:cNvPr id="13" name="Image 12" descr="r (8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58" y="4143380"/>
            <a:ext cx="2447757" cy="183581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28596" y="0"/>
            <a:ext cx="8143932" cy="923330"/>
          </a:xfrm>
          <a:prstGeom prst="rect">
            <a:avLst/>
          </a:prstGeom>
          <a:solidFill>
            <a:srgbClr val="FFFF66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LE COMPOST</a:t>
            </a:r>
            <a:endParaRPr lang="fr-F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857488" y="5286388"/>
            <a:ext cx="6143668" cy="1477328"/>
          </a:xfrm>
          <a:prstGeom prst="rect">
            <a:avLst/>
          </a:prstGeom>
          <a:solidFill>
            <a:srgbClr val="FFFF66"/>
          </a:solidFill>
          <a:ln>
            <a:solidFill>
              <a:srgbClr val="FFCC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Le compost permet écologiquement</a:t>
            </a:r>
            <a:r>
              <a:rPr lang="fr-FR" b="1" baseline="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de faire pousser des plantes ou tout simplement enrichir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la terre</a:t>
            </a:r>
            <a:r>
              <a:rPr lang="fr-FR" b="1" baseline="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de son jardin. C’est une solution qui pourrait-être complémentaire à la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 </a:t>
            </a:r>
            <a:r>
              <a:rPr lang="fr-FR" b="1" baseline="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« boite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fr-FR" b="1" baseline="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à poule »de Mme Faure.</a:t>
            </a:r>
            <a:endParaRPr lang="fr-FR" b="1" dirty="0" smtClean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endParaRPr lang="fr-FR" dirty="0">
              <a:solidFill>
                <a:schemeClr val="accent6">
                  <a:lumMod val="7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15370" cy="785818"/>
          </a:xfr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txBody>
          <a:bodyPr>
            <a:normAutofit/>
          </a:bodyPr>
          <a:lstStyle/>
          <a:p>
            <a:r>
              <a:rPr lang="fr-FR" sz="3600" dirty="0" smtClean="0">
                <a:effectLst/>
              </a:rPr>
              <a:t>Mon papi lui il en profite. Voilà le résultat!</a:t>
            </a:r>
            <a:endParaRPr lang="fr-FR" sz="3600" dirty="0">
              <a:effectLst/>
            </a:endParaRPr>
          </a:p>
        </p:txBody>
      </p:sp>
      <p:pic>
        <p:nvPicPr>
          <p:cNvPr id="4" name="Espace réservé du contenu 3" descr="r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4293468"/>
            <a:ext cx="3419376" cy="2564532"/>
          </a:xfrm>
        </p:spPr>
      </p:pic>
      <p:pic>
        <p:nvPicPr>
          <p:cNvPr id="7" name="Image 6" descr="r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1500174"/>
            <a:ext cx="2907554" cy="2180665"/>
          </a:xfrm>
          <a:prstGeom prst="rect">
            <a:avLst/>
          </a:prstGeom>
        </p:spPr>
      </p:pic>
      <p:pic>
        <p:nvPicPr>
          <p:cNvPr id="16" name="Image 15" descr="r (1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000240"/>
            <a:ext cx="2214578" cy="1660933"/>
          </a:xfrm>
          <a:prstGeom prst="rect">
            <a:avLst/>
          </a:prstGeom>
        </p:spPr>
      </p:pic>
      <p:pic>
        <p:nvPicPr>
          <p:cNvPr id="17" name="Image 16" descr="r (1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4393390"/>
            <a:ext cx="3286148" cy="2464610"/>
          </a:xfrm>
          <a:prstGeom prst="rect">
            <a:avLst/>
          </a:prstGeom>
        </p:spPr>
      </p:pic>
      <p:pic>
        <p:nvPicPr>
          <p:cNvPr id="18" name="Image 17" descr="r (15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388" y="2214554"/>
            <a:ext cx="2285984" cy="1714488"/>
          </a:xfrm>
          <a:prstGeom prst="rect">
            <a:avLst/>
          </a:prstGeom>
        </p:spPr>
      </p:pic>
      <p:sp>
        <p:nvSpPr>
          <p:cNvPr id="10" name="Flèche angle droit à deux pointes 9"/>
          <p:cNvSpPr/>
          <p:nvPr/>
        </p:nvSpPr>
        <p:spPr>
          <a:xfrm>
            <a:off x="7786710" y="4000504"/>
            <a:ext cx="714380" cy="1143008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angle droit à deux pointes 11"/>
          <p:cNvSpPr/>
          <p:nvPr/>
        </p:nvSpPr>
        <p:spPr>
          <a:xfrm rot="16200000">
            <a:off x="6708933" y="1453991"/>
            <a:ext cx="562370" cy="110241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angle droit à deux pointes 12"/>
          <p:cNvSpPr/>
          <p:nvPr/>
        </p:nvSpPr>
        <p:spPr>
          <a:xfrm rot="16200000" flipV="1">
            <a:off x="1933361" y="1066979"/>
            <a:ext cx="419494" cy="1285884"/>
          </a:xfrm>
          <a:prstGeom prst="leftUpArrow">
            <a:avLst>
              <a:gd name="adj1" fmla="val 2500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Double flèche verticale 13"/>
          <p:cNvSpPr/>
          <p:nvPr/>
        </p:nvSpPr>
        <p:spPr>
          <a:xfrm rot="5400000">
            <a:off x="3821901" y="5179231"/>
            <a:ext cx="357190" cy="85725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Double flèche verticale 14"/>
          <p:cNvSpPr/>
          <p:nvPr/>
        </p:nvSpPr>
        <p:spPr>
          <a:xfrm rot="10800000">
            <a:off x="5000628" y="3714752"/>
            <a:ext cx="357190" cy="64294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nette Alu Poubelle Jau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071546"/>
            <a:ext cx="5734056" cy="436773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00034" y="0"/>
            <a:ext cx="8143932" cy="923330"/>
          </a:xfrm>
          <a:prstGeom prst="rect">
            <a:avLst/>
          </a:prstGeom>
          <a:solidFill>
            <a:srgbClr val="FFFF66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BACS DE TRI A DECHETS</a:t>
            </a:r>
            <a:endParaRPr lang="fr-F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se4.mm.bing.net/th?id=OIP.Rh8qjTdsTYyjT_1OipqT1QHaHa&amp;pid=Ap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5000636"/>
            <a:ext cx="1714480" cy="1714480"/>
          </a:xfrm>
          <a:prstGeom prst="rect">
            <a:avLst/>
          </a:prstGeom>
          <a:noFill/>
        </p:spPr>
      </p:pic>
      <p:pic>
        <p:nvPicPr>
          <p:cNvPr id="2" name="Picture 2" descr="Umea Poubelle recyclage modulaire 50 lit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29173"/>
            <a:ext cx="1928826" cy="1928827"/>
          </a:xfrm>
          <a:prstGeom prst="rect">
            <a:avLst/>
          </a:prstGeom>
          <a:noFill/>
        </p:spPr>
      </p:pic>
      <p:pic>
        <p:nvPicPr>
          <p:cNvPr id="4" name="Espace réservé du contenu 3" descr="DSC_0256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lum bright="20000" contrast="20000"/>
          </a:blip>
          <a:srcRect l="5870" t="17392" r="9994" b="13038"/>
          <a:stretch>
            <a:fillRect/>
          </a:stretch>
        </p:blipFill>
        <p:spPr>
          <a:xfrm>
            <a:off x="714348" y="1285860"/>
            <a:ext cx="7833177" cy="3643338"/>
          </a:xfrm>
        </p:spPr>
      </p:pic>
      <p:sp>
        <p:nvSpPr>
          <p:cNvPr id="6" name="ZoneTexte 5"/>
          <p:cNvSpPr txBox="1"/>
          <p:nvPr/>
        </p:nvSpPr>
        <p:spPr>
          <a:xfrm>
            <a:off x="1643042" y="5000636"/>
            <a:ext cx="6174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Voici un exemple de poubelles de tri sélectif dans un entreprise </a:t>
            </a:r>
          </a:p>
          <a:p>
            <a:r>
              <a:rPr lang="fr-FR" dirty="0" smtClean="0"/>
              <a:t>		 de la ville d’Herblay</a:t>
            </a:r>
          </a:p>
        </p:txBody>
      </p:sp>
      <p:sp>
        <p:nvSpPr>
          <p:cNvPr id="7" name="Rectangle 6"/>
          <p:cNvSpPr/>
          <p:nvPr/>
        </p:nvSpPr>
        <p:spPr>
          <a:xfrm>
            <a:off x="500034" y="0"/>
            <a:ext cx="8143932" cy="923330"/>
          </a:xfrm>
          <a:prstGeom prst="rect">
            <a:avLst/>
          </a:prstGeom>
          <a:solidFill>
            <a:srgbClr val="FFFF66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BACS DE TRI A DECHETS</a:t>
            </a:r>
            <a:endParaRPr lang="fr-F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0"/>
            <a:ext cx="8143932" cy="769441"/>
          </a:xfrm>
          <a:prstGeom prst="rect">
            <a:avLst/>
          </a:prstGeom>
          <a:solidFill>
            <a:srgbClr val="FFFF66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RECUPERATION D’EAU DE PLUIE</a:t>
            </a:r>
            <a:endParaRPr lang="fr-FR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 descr="schema-recuperateur-deau-de-pluie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142844" y="857232"/>
            <a:ext cx="5133640" cy="3571900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2714612" y="5143512"/>
            <a:ext cx="6143668" cy="1200329"/>
          </a:xfrm>
          <a:prstGeom prst="rect">
            <a:avLst/>
          </a:prstGeom>
          <a:solidFill>
            <a:srgbClr val="FFFF66"/>
          </a:solidFill>
          <a:ln>
            <a:solidFill>
              <a:srgbClr val="FFCC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Cette solution écolo utilisé déjà par plusieurs grandes marques </a:t>
            </a:r>
          </a:p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permettrai à la fois de soulager les finances de l’école et d’éviter </a:t>
            </a:r>
          </a:p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de gaspiller de l’eau potable pour l’alimentation de l’eau des W.C.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69441"/>
          </a:xfrm>
          <a:prstGeom prst="rect">
            <a:avLst/>
          </a:prstGeom>
          <a:solidFill>
            <a:srgbClr val="FFFF66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fr-FR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REPAS ZERO DECHETS</a:t>
            </a:r>
            <a:endParaRPr lang="fr-FR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 descr="Gourde avec marquage en mÃ©tal (00028V0011064) Ã  partir de ..."/>
          <p:cNvPicPr>
            <a:picLocks noChangeAspect="1" noChangeArrowheads="1"/>
          </p:cNvPicPr>
          <p:nvPr/>
        </p:nvPicPr>
        <p:blipFill>
          <a:blip r:embed="rId2"/>
          <a:srcRect l="25000" t="6250" r="25000" b="6250"/>
          <a:stretch>
            <a:fillRect/>
          </a:stretch>
        </p:blipFill>
        <p:spPr bwMode="auto">
          <a:xfrm>
            <a:off x="285720" y="2928934"/>
            <a:ext cx="1571636" cy="2750363"/>
          </a:xfrm>
          <a:prstGeom prst="rect">
            <a:avLst/>
          </a:prstGeom>
          <a:noFill/>
        </p:spPr>
      </p:pic>
      <p:pic>
        <p:nvPicPr>
          <p:cNvPr id="2052" name="Picture 4" descr="https://tse4.mm.bing.net/th?id=OIP.zMKLju4aYzmQARLPz4ym3wHaFN&amp;pid=Api"/>
          <p:cNvPicPr>
            <a:picLocks noChangeAspect="1" noChangeArrowheads="1"/>
          </p:cNvPicPr>
          <p:nvPr/>
        </p:nvPicPr>
        <p:blipFill>
          <a:blip r:embed="rId3"/>
          <a:srcRect l="8299" t="17719" r="4563"/>
          <a:stretch>
            <a:fillRect/>
          </a:stretch>
        </p:blipFill>
        <p:spPr bwMode="auto">
          <a:xfrm>
            <a:off x="5857884" y="2928934"/>
            <a:ext cx="3000396" cy="1990386"/>
          </a:xfrm>
          <a:prstGeom prst="rect">
            <a:avLst/>
          </a:prstGeom>
          <a:noFill/>
        </p:spPr>
      </p:pic>
      <p:pic>
        <p:nvPicPr>
          <p:cNvPr id="2054" name="Picture 6" descr="Couverts inox - couvert inox sur EnPerdreSonLap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785794"/>
            <a:ext cx="2571768" cy="2571769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2714612" y="5143512"/>
            <a:ext cx="6143668" cy="923330"/>
          </a:xfrm>
          <a:prstGeom prst="rect">
            <a:avLst/>
          </a:prstGeom>
          <a:solidFill>
            <a:srgbClr val="FFFF66"/>
          </a:solidFill>
          <a:ln>
            <a:solidFill>
              <a:srgbClr val="FFCC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Pour faire un repas zéro déchets, rien de plus simple que de ne plus acheter de plats préparés et de privilégier les ustensiles à usages multiples plutôt que d’autres à usage unique.</a:t>
            </a:r>
            <a:endParaRPr lang="fr-FR" dirty="0"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6" name="Double flèche horizontale 15"/>
          <p:cNvSpPr/>
          <p:nvPr/>
        </p:nvSpPr>
        <p:spPr>
          <a:xfrm rot="19700622">
            <a:off x="1199341" y="2132507"/>
            <a:ext cx="1714512" cy="42862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Double flèche horizontale 16"/>
          <p:cNvSpPr/>
          <p:nvPr/>
        </p:nvSpPr>
        <p:spPr>
          <a:xfrm rot="2107061">
            <a:off x="4896431" y="1882868"/>
            <a:ext cx="1714512" cy="42862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 txBox="1">
            <a:spLocks/>
          </p:cNvSpPr>
          <p:nvPr/>
        </p:nvSpPr>
        <p:spPr>
          <a:xfrm>
            <a:off x="500034" y="0"/>
            <a:ext cx="8229600" cy="769441"/>
          </a:xfrm>
          <a:prstGeom prst="rect">
            <a:avLst/>
          </a:prstGeom>
          <a:solidFill>
            <a:srgbClr val="FFFF66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AFFICHES PREVENTIVES</a:t>
            </a:r>
            <a:endParaRPr kumimoji="0" lang="fr-FR" sz="44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s://tse1.mm.bing.net/th?id=OIP.YqO1jhqR19FhaVjQPQEpZgAAAA&amp;pid=Ap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78"/>
            <a:ext cx="1905000" cy="2667000"/>
          </a:xfrm>
          <a:prstGeom prst="rect">
            <a:avLst/>
          </a:prstGeom>
          <a:noFill/>
        </p:spPr>
      </p:pic>
      <p:pic>
        <p:nvPicPr>
          <p:cNvPr id="1028" name="Picture 4" descr="https://tse3.mm.bing.net/th?id=OIP.2h-j23jgrV_iTncf5Fqw7wHaKW&amp;pid=Ap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071810"/>
            <a:ext cx="2455222" cy="3429024"/>
          </a:xfrm>
          <a:prstGeom prst="rect">
            <a:avLst/>
          </a:prstGeom>
          <a:noFill/>
        </p:spPr>
      </p:pic>
      <p:pic>
        <p:nvPicPr>
          <p:cNvPr id="1032" name="Picture 8" descr="Halte au gaspillage alimentaire ! - Dessins Miss Lilo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857232"/>
            <a:ext cx="3214710" cy="262288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42910" y="5143512"/>
            <a:ext cx="4572000" cy="1200329"/>
          </a:xfrm>
          <a:prstGeom prst="rect">
            <a:avLst/>
          </a:prstGeom>
          <a:solidFill>
            <a:srgbClr val="FFFF66"/>
          </a:solidFill>
        </p:spPr>
        <p:txBody>
          <a:bodyPr>
            <a:spAutoFit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Je propose aussi de mettre partout dans l’école des affiches préventives contre le gaspillage à des endroits stratégiques (poubelle, robinet, cantine,…) afin de limiter celui-ci.</a:t>
            </a:r>
            <a:endParaRPr lang="fr-FR" dirty="0"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Flèche angle droit à deux pointes 11"/>
          <p:cNvSpPr/>
          <p:nvPr/>
        </p:nvSpPr>
        <p:spPr>
          <a:xfrm>
            <a:off x="2714612" y="3429000"/>
            <a:ext cx="1500198" cy="1143008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angle droit à deux pointes 12"/>
          <p:cNvSpPr/>
          <p:nvPr/>
        </p:nvSpPr>
        <p:spPr>
          <a:xfrm rot="5400000">
            <a:off x="5036347" y="3607595"/>
            <a:ext cx="1500198" cy="1143008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4" name="Picture 10" descr="Gaspi Alimentaire (@Stop_Gaspillage) | Twitt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58" y="857232"/>
            <a:ext cx="1357322" cy="1357322"/>
          </a:xfrm>
          <a:prstGeom prst="rect">
            <a:avLst/>
          </a:prstGeom>
          <a:noFill/>
        </p:spPr>
      </p:pic>
      <p:sp>
        <p:nvSpPr>
          <p:cNvPr id="16" name="Flèche à trois pointes 15"/>
          <p:cNvSpPr/>
          <p:nvPr/>
        </p:nvSpPr>
        <p:spPr>
          <a:xfrm rot="2314501">
            <a:off x="5935531" y="1573971"/>
            <a:ext cx="1857388" cy="1357322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185</Words>
  <Application>Microsoft Office PowerPoint</Application>
  <PresentationFormat>Affichage à l'écran (4:3)</PresentationFormat>
  <Paragraphs>22</Paragraphs>
  <Slides>9</Slides>
  <Notes>1</Notes>
  <HiddenSlides>0</HiddenSlides>
  <MMClips>1</MMClips>
  <ScaleCrop>false</ScaleCrop>
  <HeadingPairs>
    <vt:vector size="6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  <vt:variant>
        <vt:lpstr>Diaporamas personnalisés</vt:lpstr>
      </vt:variant>
      <vt:variant>
        <vt:i4>1</vt:i4>
      </vt:variant>
    </vt:vector>
  </HeadingPairs>
  <TitlesOfParts>
    <vt:vector size="11" baseType="lpstr">
      <vt:lpstr>Thème Office</vt:lpstr>
      <vt:lpstr>Présentation PowerPoint</vt:lpstr>
      <vt:lpstr>SOMMAIRE</vt:lpstr>
      <vt:lpstr>Présentation PowerPoint</vt:lpstr>
      <vt:lpstr>Mon papi lui il en profite. Voilà le résultat!</vt:lpstr>
      <vt:lpstr>Présentation PowerPoint</vt:lpstr>
      <vt:lpstr>Présentation PowerPoint</vt:lpstr>
      <vt:lpstr>Présentation PowerPoint</vt:lpstr>
      <vt:lpstr>REPAS ZERO DECHETS</vt:lpstr>
      <vt:lpstr>Présentation PowerPoint</vt:lpstr>
      <vt:lpstr>Diaporama personnalisé 1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Romulo du 48</dc:creator>
  <cp:lastModifiedBy>delphine faure</cp:lastModifiedBy>
  <cp:revision>38</cp:revision>
  <dcterms:created xsi:type="dcterms:W3CDTF">2018-09-16T13:41:11Z</dcterms:created>
  <dcterms:modified xsi:type="dcterms:W3CDTF">2018-09-25T08:37:22Z</dcterms:modified>
</cp:coreProperties>
</file>