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FAF"/>
    <a:srgbClr val="006600"/>
    <a:srgbClr val="B9FFA3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2" d="100"/>
          <a:sy n="72" d="100"/>
        </p:scale>
        <p:origin x="1382" y="58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02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20/08/2022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.jpeg"/><Relationship Id="rId10" Type="http://schemas.openxmlformats.org/officeDocument/2006/relationships/image" Target="../media/image19.gif"/><Relationship Id="rId4" Type="http://schemas.openxmlformats.org/officeDocument/2006/relationships/image" Target="../media/image7.gif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gif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7.gif"/><Relationship Id="rId7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10" Type="http://schemas.openxmlformats.org/officeDocument/2006/relationships/image" Target="../media/image32.png"/><Relationship Id="rId4" Type="http://schemas.openxmlformats.org/officeDocument/2006/relationships/image" Target="../media/image1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openxmlformats.org/officeDocument/2006/relationships/image" Target="../media/image14.jpeg"/><Relationship Id="rId9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4339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1095381-84C7-4181-87C1-A3BD64DF6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8016" y="3830524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D4C85F4-461D-4BB0-AF39-864E86870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34437" y="3842954"/>
            <a:ext cx="844486" cy="7976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A83A1CA-99BD-441F-886F-61CEE9908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66795" y="3833628"/>
            <a:ext cx="844486" cy="79769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61B3BEE-ADA4-4DD0-A38E-E41D8381AEC1}"/>
              </a:ext>
            </a:extLst>
          </p:cNvPr>
          <p:cNvSpPr txBox="1"/>
          <p:nvPr/>
        </p:nvSpPr>
        <p:spPr>
          <a:xfrm>
            <a:off x="107377" y="4771817"/>
            <a:ext cx="115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latin typeface="Delius Swash Caps" panose="02000603000000000000" pitchFamily="2" charset="0"/>
              </a:rPr>
              <a:t>S.Pâques</a:t>
            </a:r>
            <a:endParaRPr lang="fr-FR" sz="1600" b="1" dirty="0">
              <a:latin typeface="Delius Swash Caps" panose="02000603000000000000" pitchFamily="2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ECB210E-6263-479A-98CA-3EAB5DEEC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9850" y="3842954"/>
            <a:ext cx="844486" cy="797695"/>
          </a:xfrm>
          <a:prstGeom prst="rect">
            <a:avLst/>
          </a:prstGeom>
        </p:spPr>
      </p:pic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1DFA8CAB-7762-4434-BC35-DECD5454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2" y="5133958"/>
            <a:ext cx="906651" cy="107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5AB5F96-DDCA-43BF-8242-6879A1E77DB2}"/>
              </a:ext>
            </a:extLst>
          </p:cNvPr>
          <p:cNvSpPr txBox="1"/>
          <p:nvPr/>
        </p:nvSpPr>
        <p:spPr>
          <a:xfrm>
            <a:off x="1109199" y="4770264"/>
            <a:ext cx="115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Lundi </a:t>
            </a:r>
            <a:r>
              <a:rPr lang="fr-FR" sz="1600" b="1" dirty="0" err="1">
                <a:latin typeface="Delius Swash Caps" panose="02000603000000000000" pitchFamily="2" charset="0"/>
              </a:rPr>
              <a:t>S.Pâques</a:t>
            </a:r>
            <a:endParaRPr lang="fr-FR" sz="1600" b="1" dirty="0">
              <a:latin typeface="Delius Swash Caps" panose="02000603000000000000" pitchFamily="2" charset="0"/>
            </a:endParaRP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7385E4F2-9A8F-62B9-2197-956923D0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6" y="313834"/>
            <a:ext cx="2037221" cy="24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50F0D327-11B4-C46D-CEFA-1505E52F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98" y="596516"/>
            <a:ext cx="3139118" cy="191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3DCD6B2-E05D-1A36-33EB-C8CC30E3841B}"/>
              </a:ext>
            </a:extLst>
          </p:cNvPr>
          <p:cNvSpPr txBox="1"/>
          <p:nvPr/>
        </p:nvSpPr>
        <p:spPr>
          <a:xfrm>
            <a:off x="2609222" y="5497572"/>
            <a:ext cx="5624790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w Cen MT Condensed Extra Bold" panose="020B0803020202020204" pitchFamily="34" charset="0"/>
              </a:rPr>
              <a:t>Vacances de printemps</a:t>
            </a:r>
            <a:r>
              <a:rPr lang="fr-FR" sz="4800" b="1" dirty="0">
                <a:latin typeface="Delius Swash Caps" panose="02000603000000000000" pitchFamily="2" charset="0"/>
              </a:rPr>
              <a:t>    </a:t>
            </a:r>
          </a:p>
        </p:txBody>
      </p:sp>
      <p:pic>
        <p:nvPicPr>
          <p:cNvPr id="6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5506EF9B-D05A-9AF1-6914-1B536DE0E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151374" y="6238294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A5413B1-C3BB-B656-7839-B9AF47F034CC}"/>
              </a:ext>
            </a:extLst>
          </p:cNvPr>
          <p:cNvSpPr txBox="1"/>
          <p:nvPr/>
        </p:nvSpPr>
        <p:spPr>
          <a:xfrm>
            <a:off x="1184335" y="6510552"/>
            <a:ext cx="1323661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Bauhaus 93" panose="04030905020B02020C02" pitchFamily="82" charset="0"/>
              </a:rPr>
              <a:t>VACANCES DE PRINTEMPS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D22854-FAF1-F124-71F0-6EA6670DE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0146" y="3830523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6A966E-728D-4560-6246-E9E77C04FE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2276" y="3805277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4C530A-467F-E545-43F4-2728FC07CC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01237" y="3814600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213AEA-36BF-D0C1-030B-28E6A35277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4874" y="3818145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23B19BC-41D2-8943-8270-3AF549BBAA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49777" y="3800424"/>
            <a:ext cx="844486" cy="7976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3C1DA97-A229-1052-8DEE-206A6B0F98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31517" y="3857131"/>
            <a:ext cx="844486" cy="7976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B5B55BD-1BD9-628B-0FEB-9E4F7EBC12B4}"/>
              </a:ext>
            </a:extLst>
          </p:cNvPr>
          <p:cNvSpPr txBox="1"/>
          <p:nvPr/>
        </p:nvSpPr>
        <p:spPr>
          <a:xfrm>
            <a:off x="375361" y="594198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4B23541-F5CB-FDA7-0344-B25AAC056CBE}"/>
              </a:ext>
            </a:extLst>
          </p:cNvPr>
          <p:cNvSpPr txBox="1"/>
          <p:nvPr/>
        </p:nvSpPr>
        <p:spPr>
          <a:xfrm>
            <a:off x="2901805" y="588101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6F33F40-8A32-A980-D5F1-CAA800B287AD}"/>
              </a:ext>
            </a:extLst>
          </p:cNvPr>
          <p:cNvSpPr txBox="1"/>
          <p:nvPr/>
        </p:nvSpPr>
        <p:spPr>
          <a:xfrm>
            <a:off x="3927381" y="584695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C89A976-3691-044A-28EA-7759F2975B89}"/>
              </a:ext>
            </a:extLst>
          </p:cNvPr>
          <p:cNvSpPr txBox="1"/>
          <p:nvPr/>
        </p:nvSpPr>
        <p:spPr>
          <a:xfrm>
            <a:off x="4945815" y="583051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B278511-57FA-A14F-2067-D838CBD5FBC3}"/>
              </a:ext>
            </a:extLst>
          </p:cNvPr>
          <p:cNvSpPr txBox="1"/>
          <p:nvPr/>
        </p:nvSpPr>
        <p:spPr>
          <a:xfrm>
            <a:off x="5951481" y="588101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E44969D-185A-15D1-7021-FA1357E36B0D}"/>
              </a:ext>
            </a:extLst>
          </p:cNvPr>
          <p:cNvSpPr txBox="1"/>
          <p:nvPr/>
        </p:nvSpPr>
        <p:spPr>
          <a:xfrm>
            <a:off x="6945121" y="581302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3E4A61D-8C33-6B53-7975-A826417BA504}"/>
              </a:ext>
            </a:extLst>
          </p:cNvPr>
          <p:cNvSpPr txBox="1"/>
          <p:nvPr/>
        </p:nvSpPr>
        <p:spPr>
          <a:xfrm>
            <a:off x="7987827" y="583183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3362EF3-5D9A-21A5-B64C-09F5E5FC6E3E}"/>
              </a:ext>
            </a:extLst>
          </p:cNvPr>
          <p:cNvSpPr txBox="1"/>
          <p:nvPr/>
        </p:nvSpPr>
        <p:spPr>
          <a:xfrm>
            <a:off x="9009662" y="577705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A90DF22-7E12-35C5-2C19-B17C195552D2}"/>
              </a:ext>
            </a:extLst>
          </p:cNvPr>
          <p:cNvSpPr txBox="1"/>
          <p:nvPr/>
        </p:nvSpPr>
        <p:spPr>
          <a:xfrm>
            <a:off x="10060964" y="581247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41548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4963250-093F-4CB1-B046-FA678277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44529" y="3751401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38B37F5-4FC8-4928-AACC-936F8A8DE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18964" y="3850073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BCD94D7-2C66-4EE9-9C2B-2AF4F6CA2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306518" y="3820227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A79D15D-1E9D-451A-BD5E-A00A20FBB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88" y="3768047"/>
            <a:ext cx="832656" cy="89291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D8EC9A1-4174-45C0-85E6-54DD69DFA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81" y="3802163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87C6298-6B4B-4A3A-8637-D5721BEE1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85" y="3768047"/>
            <a:ext cx="778024" cy="86269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731BA0-1B8B-444B-9D13-4669DBBE7B9D}"/>
              </a:ext>
            </a:extLst>
          </p:cNvPr>
          <p:cNvSpPr txBox="1"/>
          <p:nvPr/>
        </p:nvSpPr>
        <p:spPr>
          <a:xfrm>
            <a:off x="3017586" y="5851618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0A01BA-ACEC-4F1A-A5E6-87B1B8E38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58" y="178539"/>
            <a:ext cx="3552825" cy="23145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5A2E5E0-79E4-47D7-97B3-BAA7C22506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50" y="4716485"/>
            <a:ext cx="1296060" cy="12960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35F1A2D-94D4-4179-9D6A-E1B375D60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4414" y="3798060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F585F80-810C-4A80-8240-2E848A87C8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6773" y="3835095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30BD1C-D195-EB7C-2A82-46824EDA1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68" y="3776605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C34BA80-DCE1-A926-5B7B-35F7D62EB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44" y="3788194"/>
            <a:ext cx="778024" cy="8626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985177-198C-54F0-F4D0-B817C3DEF148}"/>
              </a:ext>
            </a:extLst>
          </p:cNvPr>
          <p:cNvSpPr txBox="1"/>
          <p:nvPr/>
        </p:nvSpPr>
        <p:spPr>
          <a:xfrm>
            <a:off x="3017586" y="5851618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983011A-E4AC-B342-1DD5-81603AF32FFE}"/>
              </a:ext>
            </a:extLst>
          </p:cNvPr>
          <p:cNvSpPr txBox="1"/>
          <p:nvPr/>
        </p:nvSpPr>
        <p:spPr>
          <a:xfrm>
            <a:off x="7987827" y="583183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546B374-580E-8E45-01C4-67A97178DE67}"/>
              </a:ext>
            </a:extLst>
          </p:cNvPr>
          <p:cNvSpPr txBox="1"/>
          <p:nvPr/>
        </p:nvSpPr>
        <p:spPr>
          <a:xfrm>
            <a:off x="9023455" y="583183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71631B4-6DFE-60AE-789A-DE83E4CC4493}"/>
              </a:ext>
            </a:extLst>
          </p:cNvPr>
          <p:cNvSpPr txBox="1"/>
          <p:nvPr/>
        </p:nvSpPr>
        <p:spPr>
          <a:xfrm>
            <a:off x="10060964" y="581247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1DB6F8A-789D-7B35-4E58-AB5A64C77B4D}"/>
              </a:ext>
            </a:extLst>
          </p:cNvPr>
          <p:cNvSpPr txBox="1"/>
          <p:nvPr/>
        </p:nvSpPr>
        <p:spPr>
          <a:xfrm>
            <a:off x="834900" y="587248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7D38E68-4E13-16A9-8F97-F7849E86A4A2}"/>
              </a:ext>
            </a:extLst>
          </p:cNvPr>
          <p:cNvSpPr txBox="1"/>
          <p:nvPr/>
        </p:nvSpPr>
        <p:spPr>
          <a:xfrm>
            <a:off x="1853334" y="585604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E0042B-E4D7-18B6-26B0-6E7E05CBF342}"/>
              </a:ext>
            </a:extLst>
          </p:cNvPr>
          <p:cNvSpPr txBox="1"/>
          <p:nvPr/>
        </p:nvSpPr>
        <p:spPr>
          <a:xfrm>
            <a:off x="2859000" y="590654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DEABA2C-491A-7765-0D40-A22A41761211}"/>
              </a:ext>
            </a:extLst>
          </p:cNvPr>
          <p:cNvSpPr txBox="1"/>
          <p:nvPr/>
        </p:nvSpPr>
        <p:spPr>
          <a:xfrm>
            <a:off x="3906968" y="583183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086AB30-04D3-E2A4-56E8-B5A25A681C15}"/>
              </a:ext>
            </a:extLst>
          </p:cNvPr>
          <p:cNvSpPr txBox="1"/>
          <p:nvPr/>
        </p:nvSpPr>
        <p:spPr>
          <a:xfrm>
            <a:off x="5954993" y="587248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C77F883-72C8-27D3-0115-0FFF80751823}"/>
              </a:ext>
            </a:extLst>
          </p:cNvPr>
          <p:cNvSpPr txBox="1"/>
          <p:nvPr/>
        </p:nvSpPr>
        <p:spPr>
          <a:xfrm>
            <a:off x="6937013" y="586323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3A4C0BB-F197-682E-D954-A89A156FCA17}"/>
              </a:ext>
            </a:extLst>
          </p:cNvPr>
          <p:cNvSpPr txBox="1"/>
          <p:nvPr/>
        </p:nvSpPr>
        <p:spPr>
          <a:xfrm>
            <a:off x="4879165" y="583182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5076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MAI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MAI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81527" y="331726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33" y="4931298"/>
            <a:ext cx="931909" cy="8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28617-77FD-41D5-B7DC-DBBF10F46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10" y="5723322"/>
            <a:ext cx="1038225" cy="1143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8891195-449A-48F3-873B-FBCE1CB3B2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1756" y="3808984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6E75AB2-4626-477A-B524-DCF247028A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76639" y="3802497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7EE9B12-DBFE-4F80-B98E-CF517B4F8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7639" y="3841482"/>
            <a:ext cx="844486" cy="79769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0AC1CD2-FE68-4F08-8830-D27EB4B4C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8176" y="3784147"/>
            <a:ext cx="844486" cy="79769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15F8DA54-E98C-4413-B14B-45D9ADEEE9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3391" y="3836685"/>
            <a:ext cx="844486" cy="79769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BED58BA-1897-4727-8680-AD8875C09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860" y="3823609"/>
            <a:ext cx="844486" cy="797695"/>
          </a:xfrm>
          <a:prstGeom prst="rect">
            <a:avLst/>
          </a:prstGeom>
        </p:spPr>
      </p:pic>
      <p:pic>
        <p:nvPicPr>
          <p:cNvPr id="19" name="Picture 34" descr="http://www.herault-tribune.com/rep/rep_article/ar_16779.jpg">
            <a:extLst>
              <a:ext uri="{FF2B5EF4-FFF2-40B4-BE49-F238E27FC236}">
                <a16:creationId xmlns:a16="http://schemas.microsoft.com/office/drawing/2014/main" id="{8A104D70-93C5-4CD9-A4EE-945A4A652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9059838" y="5498159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’image source">
            <a:extLst>
              <a:ext uri="{FF2B5EF4-FFF2-40B4-BE49-F238E27FC236}">
                <a16:creationId xmlns:a16="http://schemas.microsoft.com/office/drawing/2014/main" id="{6D588806-670A-6C8B-6A7C-A92DB6D3C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0" y="265352"/>
            <a:ext cx="3045817" cy="22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9CDBA3-B9AD-C5CA-4A83-0F9AB6F723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73" y="3735178"/>
            <a:ext cx="730249" cy="9453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39A5CD8-ADF6-7046-5FAE-1096BF8ED2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47" y="3751648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9B9C01-EE6D-CD27-3533-14EEE14710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10" y="3775863"/>
            <a:ext cx="778024" cy="8626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4C30D2-C372-14EA-1229-B17278F59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91" y="3762368"/>
            <a:ext cx="778024" cy="86269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EB344A1-EA55-0E7B-08EE-CB3179AEED74}"/>
              </a:ext>
            </a:extLst>
          </p:cNvPr>
          <p:cNvSpPr txBox="1"/>
          <p:nvPr/>
        </p:nvSpPr>
        <p:spPr>
          <a:xfrm>
            <a:off x="2901805" y="588101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D574E9-ACED-F20B-B79F-9D78AAD8CFDE}"/>
              </a:ext>
            </a:extLst>
          </p:cNvPr>
          <p:cNvSpPr txBox="1"/>
          <p:nvPr/>
        </p:nvSpPr>
        <p:spPr>
          <a:xfrm>
            <a:off x="3927381" y="584695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F08688F-F6F3-1FA4-BE39-0F564E502CE0}"/>
              </a:ext>
            </a:extLst>
          </p:cNvPr>
          <p:cNvSpPr txBox="1"/>
          <p:nvPr/>
        </p:nvSpPr>
        <p:spPr>
          <a:xfrm>
            <a:off x="4918569" y="5937722"/>
            <a:ext cx="369332" cy="12933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FEC15D-7610-3AFF-3BC0-3FAF38583603}"/>
              </a:ext>
            </a:extLst>
          </p:cNvPr>
          <p:cNvSpPr txBox="1"/>
          <p:nvPr/>
        </p:nvSpPr>
        <p:spPr>
          <a:xfrm>
            <a:off x="5951481" y="588101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618CC0-DF23-6A8F-0D44-CE0C10C6F2EC}"/>
              </a:ext>
            </a:extLst>
          </p:cNvPr>
          <p:cNvSpPr txBox="1"/>
          <p:nvPr/>
        </p:nvSpPr>
        <p:spPr>
          <a:xfrm>
            <a:off x="6945121" y="589332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57DE261-BF68-E40E-2DAD-81D2535CAC8E}"/>
              </a:ext>
            </a:extLst>
          </p:cNvPr>
          <p:cNvSpPr txBox="1"/>
          <p:nvPr/>
        </p:nvSpPr>
        <p:spPr>
          <a:xfrm>
            <a:off x="9009662" y="585185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59C16E8-2453-9FE4-701A-7C964A075591}"/>
              </a:ext>
            </a:extLst>
          </p:cNvPr>
          <p:cNvSpPr txBox="1"/>
          <p:nvPr/>
        </p:nvSpPr>
        <p:spPr>
          <a:xfrm rot="5400000">
            <a:off x="10165624" y="638721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89EB1D8-773B-54C8-4D0F-69D595D90560}"/>
              </a:ext>
            </a:extLst>
          </p:cNvPr>
          <p:cNvSpPr txBox="1"/>
          <p:nvPr/>
        </p:nvSpPr>
        <p:spPr>
          <a:xfrm>
            <a:off x="788348" y="582790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5263D0E-F230-EF8A-B011-0959250E8B66}"/>
              </a:ext>
            </a:extLst>
          </p:cNvPr>
          <p:cNvSpPr txBox="1"/>
          <p:nvPr/>
        </p:nvSpPr>
        <p:spPr>
          <a:xfrm>
            <a:off x="1766078" y="586141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944324A-E935-09FF-85D5-BE05CD39E8C9}"/>
              </a:ext>
            </a:extLst>
          </p:cNvPr>
          <p:cNvSpPr txBox="1"/>
          <p:nvPr/>
        </p:nvSpPr>
        <p:spPr>
          <a:xfrm>
            <a:off x="7996423" y="589332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71429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76644" y="36651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DCFB41-EA54-4F55-B111-7A8D457EF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842272"/>
            <a:ext cx="942198" cy="90516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5C7D4E8-40F3-4DFA-B677-862579C39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78" y="380477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07592F-8A22-48DE-9A0D-20458A855B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74" y="3785018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4BC6FAA-DA15-40C3-AC04-F4763C589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3" y="3817517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96EEBCD-136C-4831-92E9-0465E5B0B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5" y="3820950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0C3C70-72AD-4041-8824-A156EED696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11061" y="3797389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9663E8-333E-4BFE-97DE-8CEF99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3876" y="3806608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AA0DD72-287E-49D2-B9FB-9AA337A7C4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29" y="3759950"/>
            <a:ext cx="785753" cy="94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FB6295-BFCF-49F5-8F61-6BF265B5B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" y="374011"/>
            <a:ext cx="2362200" cy="14859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148" name="Picture 4" descr="Afficher l’image source">
            <a:extLst>
              <a:ext uri="{FF2B5EF4-FFF2-40B4-BE49-F238E27FC236}">
                <a16:creationId xmlns:a16="http://schemas.microsoft.com/office/drawing/2014/main" id="{943E6F97-A55F-4142-B750-B21C7487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4481" flipV="1">
            <a:off x="8988459" y="473757"/>
            <a:ext cx="895852" cy="8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74C2974-966F-4C02-9392-29FC16081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8" y="3759950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1563652-6F8F-4F09-AD8D-9F9EC1132E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210" y="3817517"/>
            <a:ext cx="832656" cy="89291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AFA359-F7E4-AC17-C028-A549D558D3B5}"/>
              </a:ext>
            </a:extLst>
          </p:cNvPr>
          <p:cNvSpPr txBox="1"/>
          <p:nvPr/>
        </p:nvSpPr>
        <p:spPr>
          <a:xfrm>
            <a:off x="9310126" y="476077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Ascension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A4ADE9-8305-6168-7A37-4F86681A77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452" y="3831398"/>
            <a:ext cx="844486" cy="797695"/>
          </a:xfrm>
          <a:prstGeom prst="rect">
            <a:avLst/>
          </a:prstGeom>
        </p:spPr>
      </p:pic>
      <p:pic>
        <p:nvPicPr>
          <p:cNvPr id="7170" name="Picture 2" descr="Afficher l’image source">
            <a:extLst>
              <a:ext uri="{FF2B5EF4-FFF2-40B4-BE49-F238E27FC236}">
                <a16:creationId xmlns:a16="http://schemas.microsoft.com/office/drawing/2014/main" id="{0585EE06-0041-E588-86F0-44BEEFD0A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227" y="665808"/>
            <a:ext cx="952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DB024A8-E159-3431-2D3A-1A402A47010C}"/>
              </a:ext>
            </a:extLst>
          </p:cNvPr>
          <p:cNvSpPr txBox="1"/>
          <p:nvPr/>
        </p:nvSpPr>
        <p:spPr>
          <a:xfrm>
            <a:off x="788348" y="582790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9D56DB-24C8-D33C-F472-52D09E280AF6}"/>
              </a:ext>
            </a:extLst>
          </p:cNvPr>
          <p:cNvSpPr txBox="1"/>
          <p:nvPr/>
        </p:nvSpPr>
        <p:spPr>
          <a:xfrm>
            <a:off x="1847598" y="586141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CF934B-24CB-E67E-F3FC-38FCEFDAA797}"/>
              </a:ext>
            </a:extLst>
          </p:cNvPr>
          <p:cNvSpPr txBox="1"/>
          <p:nvPr/>
        </p:nvSpPr>
        <p:spPr>
          <a:xfrm>
            <a:off x="2848732" y="586141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FB91F1-1C87-2FB4-E19D-A31A86F24160}"/>
              </a:ext>
            </a:extLst>
          </p:cNvPr>
          <p:cNvSpPr txBox="1"/>
          <p:nvPr/>
        </p:nvSpPr>
        <p:spPr>
          <a:xfrm>
            <a:off x="3895075" y="590877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FE8AA2-6200-8ADC-E0F1-6824CAD60591}"/>
              </a:ext>
            </a:extLst>
          </p:cNvPr>
          <p:cNvSpPr txBox="1"/>
          <p:nvPr/>
        </p:nvSpPr>
        <p:spPr>
          <a:xfrm>
            <a:off x="4924178" y="586242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CE5BBED-6A05-C67C-AC01-32B663BE27A4}"/>
              </a:ext>
            </a:extLst>
          </p:cNvPr>
          <p:cNvSpPr txBox="1"/>
          <p:nvPr/>
        </p:nvSpPr>
        <p:spPr>
          <a:xfrm>
            <a:off x="5946266" y="587643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B89CB9-5FD1-4A88-256C-9164BEBE4C73}"/>
              </a:ext>
            </a:extLst>
          </p:cNvPr>
          <p:cNvSpPr txBox="1"/>
          <p:nvPr/>
        </p:nvSpPr>
        <p:spPr>
          <a:xfrm>
            <a:off x="6947261" y="582790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D3FA94C-776B-93DC-7336-081102DE52B2}"/>
              </a:ext>
            </a:extLst>
          </p:cNvPr>
          <p:cNvSpPr txBox="1"/>
          <p:nvPr/>
        </p:nvSpPr>
        <p:spPr>
          <a:xfrm>
            <a:off x="7963298" y="589652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A087D13-0839-44E5-ED42-7DDC80F3ADA8}"/>
              </a:ext>
            </a:extLst>
          </p:cNvPr>
          <p:cNvSpPr txBox="1"/>
          <p:nvPr/>
        </p:nvSpPr>
        <p:spPr>
          <a:xfrm>
            <a:off x="9012530" y="584534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2BE1AA9-AE35-B84C-E321-F9E73FC99FED}"/>
              </a:ext>
            </a:extLst>
          </p:cNvPr>
          <p:cNvSpPr txBox="1"/>
          <p:nvPr/>
        </p:nvSpPr>
        <p:spPr>
          <a:xfrm>
            <a:off x="10014489" y="582024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82549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512930-C821-4A85-9C44-EA62175EEEBA}"/>
              </a:ext>
            </a:extLst>
          </p:cNvPr>
          <p:cNvSpPr txBox="1"/>
          <p:nvPr/>
        </p:nvSpPr>
        <p:spPr>
          <a:xfrm>
            <a:off x="307549" y="593800"/>
            <a:ext cx="25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Fête de la nature</a:t>
            </a:r>
          </a:p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du 24 au 28 mai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6F71781-F550-4D7F-954B-DBDA9202D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73292" y="3800201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A00A6D-06DB-4B6E-B750-C2793A653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3185" y="3828269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A74FADA-9D9C-4CEC-95A3-AD088EF00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26" y="3787434"/>
            <a:ext cx="778024" cy="8626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FA59669-3B98-41FF-9769-9F9BC2D3A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99" y="3787432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B7FE05-4FF5-4A51-A36D-0D6C2A800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42" y="302753"/>
            <a:ext cx="3067011" cy="2005211"/>
          </a:xfrm>
          <a:prstGeom prst="roundRect">
            <a:avLst>
              <a:gd name="adj" fmla="val 11867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1C7F0A-32FB-44BA-9FF9-FD8EB5B5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4067" y="3789880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2935CD-BEE2-43BD-B456-306311D17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6" y="3824579"/>
            <a:ext cx="832656" cy="8929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73E5ECB-00E2-4BCD-82CB-66970E320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26" y="3763273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61E955C-09B7-45E4-9D10-8AACB7AFD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88" y="3787434"/>
            <a:ext cx="778024" cy="86269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55FE6B2-1890-495B-9304-62000729F886}"/>
              </a:ext>
            </a:extLst>
          </p:cNvPr>
          <p:cNvSpPr txBox="1"/>
          <p:nvPr/>
        </p:nvSpPr>
        <p:spPr>
          <a:xfrm>
            <a:off x="7263109" y="481071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voisins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B5F089-4D87-9DB4-705D-E584AB6621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94647" y="3852428"/>
            <a:ext cx="844486" cy="7976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4363348-15A1-0DBD-880E-292956E87E3B}"/>
              </a:ext>
            </a:extLst>
          </p:cNvPr>
          <p:cNvSpPr txBox="1"/>
          <p:nvPr/>
        </p:nvSpPr>
        <p:spPr>
          <a:xfrm>
            <a:off x="9298731" y="488349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Pentecôte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891182-6338-8B3E-980A-D48521B8E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92032" y="3833277"/>
            <a:ext cx="844486" cy="7976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89D9E32-38AE-6CA1-48B2-2BC4E1CCF39F}"/>
              </a:ext>
            </a:extLst>
          </p:cNvPr>
          <p:cNvSpPr txBox="1"/>
          <p:nvPr/>
        </p:nvSpPr>
        <p:spPr>
          <a:xfrm>
            <a:off x="827593" y="589190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81D7FE-AA35-63C7-AA4D-7B5EC68D3FA8}"/>
              </a:ext>
            </a:extLst>
          </p:cNvPr>
          <p:cNvSpPr txBox="1"/>
          <p:nvPr/>
        </p:nvSpPr>
        <p:spPr>
          <a:xfrm>
            <a:off x="1856696" y="584555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A9ECAD2-6CFE-A468-6E4B-A3E74121F15E}"/>
              </a:ext>
            </a:extLst>
          </p:cNvPr>
          <p:cNvSpPr txBox="1"/>
          <p:nvPr/>
        </p:nvSpPr>
        <p:spPr>
          <a:xfrm>
            <a:off x="2878784" y="585956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739B583-DDEB-06A9-160E-EA372D67B24E}"/>
              </a:ext>
            </a:extLst>
          </p:cNvPr>
          <p:cNvSpPr txBox="1"/>
          <p:nvPr/>
        </p:nvSpPr>
        <p:spPr>
          <a:xfrm>
            <a:off x="3900872" y="578594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1D06FED-5F26-D297-6E29-DCBC76AFA9E6}"/>
              </a:ext>
            </a:extLst>
          </p:cNvPr>
          <p:cNvSpPr txBox="1"/>
          <p:nvPr/>
        </p:nvSpPr>
        <p:spPr>
          <a:xfrm>
            <a:off x="4895816" y="587965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DB71520-2FF9-D5F8-BC59-EF7E14EA13D5}"/>
              </a:ext>
            </a:extLst>
          </p:cNvPr>
          <p:cNvSpPr txBox="1"/>
          <p:nvPr/>
        </p:nvSpPr>
        <p:spPr>
          <a:xfrm>
            <a:off x="5945048" y="582847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3ED84C-16FC-C199-F922-BF98B605BB00}"/>
              </a:ext>
            </a:extLst>
          </p:cNvPr>
          <p:cNvSpPr txBox="1"/>
          <p:nvPr/>
        </p:nvSpPr>
        <p:spPr>
          <a:xfrm>
            <a:off x="6947007" y="580337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A761B1-E1E4-9E46-A0F3-FF9F7F2931FA}"/>
              </a:ext>
            </a:extLst>
          </p:cNvPr>
          <p:cNvSpPr txBox="1"/>
          <p:nvPr/>
        </p:nvSpPr>
        <p:spPr>
          <a:xfrm>
            <a:off x="7948966" y="586938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vendredii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41E291-89A0-2607-F69C-7864CD538E42}"/>
              </a:ext>
            </a:extLst>
          </p:cNvPr>
          <p:cNvSpPr txBox="1"/>
          <p:nvPr/>
        </p:nvSpPr>
        <p:spPr>
          <a:xfrm>
            <a:off x="8978069" y="582304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00D64CA-2712-4708-FDFE-7E377AADB93F}"/>
              </a:ext>
            </a:extLst>
          </p:cNvPr>
          <p:cNvSpPr txBox="1"/>
          <p:nvPr/>
        </p:nvSpPr>
        <p:spPr>
          <a:xfrm>
            <a:off x="10000157" y="583704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01424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Juin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Juin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Lundi de Pentecôte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26615" y="269446"/>
            <a:ext cx="355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 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DB3DED2-B435-474F-B24A-87B70B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31956" y="3825120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EA0C2C-4235-4976-840A-C85774C1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9068" y="3827280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484E3B2-3D63-4088-BE7F-A9AA0CB96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43" y="3771455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1000DF9-E7DE-4054-9C5A-9097A5DD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57" y="3773930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49105F5-0555-4206-A224-556BE577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62" y="3760124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9D56513-07D8-4631-9C0E-2CCFC33E2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90" y="3771455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01FD05-6C13-4E32-81EF-8811589D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7754" y="3781129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0CE444-6BA3-4535-BCA1-9B201E39A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2427119" y="3750450"/>
            <a:ext cx="683695" cy="94874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F6A7DD8-3F8D-4ABA-8A41-9536973A42D9}"/>
              </a:ext>
            </a:extLst>
          </p:cNvPr>
          <p:cNvSpPr txBox="1"/>
          <p:nvPr/>
        </p:nvSpPr>
        <p:spPr>
          <a:xfrm>
            <a:off x="6246160" y="484094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mères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EB838DE-50E5-49B8-9E04-260EEF186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05" y="5305608"/>
            <a:ext cx="748155" cy="74815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430049F-AD0E-47A8-9EDA-4B88E8C97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43" y="3782202"/>
            <a:ext cx="778024" cy="862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14C048C-C3A1-8DF3-4648-975C26FDE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01" y="3797716"/>
            <a:ext cx="832656" cy="892914"/>
          </a:xfrm>
          <a:prstGeom prst="rect">
            <a:avLst/>
          </a:prstGeom>
        </p:spPr>
      </p:pic>
      <p:pic>
        <p:nvPicPr>
          <p:cNvPr id="6146" name="Picture 2" descr="Afficher l’image source">
            <a:extLst>
              <a:ext uri="{FF2B5EF4-FFF2-40B4-BE49-F238E27FC236}">
                <a16:creationId xmlns:a16="http://schemas.microsoft.com/office/drawing/2014/main" id="{3EDF1D0C-0C3C-C85E-0623-745A6FA91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95" b="92674" l="3165" r="98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9" y="186049"/>
            <a:ext cx="45148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CA5B05-D094-6856-B5C0-D7357D74189E}"/>
              </a:ext>
            </a:extLst>
          </p:cNvPr>
          <p:cNvSpPr txBox="1"/>
          <p:nvPr/>
        </p:nvSpPr>
        <p:spPr>
          <a:xfrm>
            <a:off x="824998" y="587058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5F06F4-2AEE-0973-B8FA-E71CD4A927A8}"/>
              </a:ext>
            </a:extLst>
          </p:cNvPr>
          <p:cNvSpPr txBox="1"/>
          <p:nvPr/>
        </p:nvSpPr>
        <p:spPr>
          <a:xfrm>
            <a:off x="1853643" y="588801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85A2A8-F8C2-E83D-BF27-AF4ECA911E22}"/>
              </a:ext>
            </a:extLst>
          </p:cNvPr>
          <p:cNvSpPr txBox="1"/>
          <p:nvPr/>
        </p:nvSpPr>
        <p:spPr>
          <a:xfrm>
            <a:off x="2869174" y="591311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BCFC05-FCEC-C813-0F8C-6C2B9AE3ACEC}"/>
              </a:ext>
            </a:extLst>
          </p:cNvPr>
          <p:cNvSpPr txBox="1"/>
          <p:nvPr/>
        </p:nvSpPr>
        <p:spPr>
          <a:xfrm>
            <a:off x="3871133" y="588801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86CCC2-617D-9FB6-83A4-FC7EC18AF70A}"/>
              </a:ext>
            </a:extLst>
          </p:cNvPr>
          <p:cNvSpPr txBox="1"/>
          <p:nvPr/>
        </p:nvSpPr>
        <p:spPr>
          <a:xfrm>
            <a:off x="4873092" y="595402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B43EA9-8C3D-F28E-3B70-C9686797897B}"/>
              </a:ext>
            </a:extLst>
          </p:cNvPr>
          <p:cNvSpPr txBox="1"/>
          <p:nvPr/>
        </p:nvSpPr>
        <p:spPr>
          <a:xfrm>
            <a:off x="5902195" y="590768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25766A-8572-CB20-E609-AEAEA77C0EFC}"/>
              </a:ext>
            </a:extLst>
          </p:cNvPr>
          <p:cNvSpPr txBox="1"/>
          <p:nvPr/>
        </p:nvSpPr>
        <p:spPr>
          <a:xfrm>
            <a:off x="6924283" y="592168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BC8E66-2C4C-DF59-BAA0-E273D4772F74}"/>
              </a:ext>
            </a:extLst>
          </p:cNvPr>
          <p:cNvSpPr txBox="1"/>
          <p:nvPr/>
        </p:nvSpPr>
        <p:spPr>
          <a:xfrm>
            <a:off x="8020453" y="584548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50CDE7-DFFF-83BE-63FB-781F4489759D}"/>
              </a:ext>
            </a:extLst>
          </p:cNvPr>
          <p:cNvSpPr txBox="1"/>
          <p:nvPr/>
        </p:nvSpPr>
        <p:spPr>
          <a:xfrm>
            <a:off x="9009950" y="586776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3C3F1D0-C8EB-B52E-0BD4-C740257899BB}"/>
              </a:ext>
            </a:extLst>
          </p:cNvPr>
          <p:cNvSpPr txBox="1"/>
          <p:nvPr/>
        </p:nvSpPr>
        <p:spPr>
          <a:xfrm>
            <a:off x="10064629" y="588801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02571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Delius Swash Cap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DF580C8-A156-45BE-9EAB-E4050CC0E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9" y="3774057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DDD55A9-929C-4962-BA30-0AD9F328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61" y="376663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854B1AF-8CD4-432F-A34C-0AA8E612A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20" y="3798793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01F6848-BEFE-4EF5-85C3-BD6C94257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8881" y="3855434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CFD964-E560-49A7-81D0-BACDA746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2605" y="3816203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1844F-F236-47F1-8842-9C210A71A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01" y="3801576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43B446-23EB-442C-A53A-A69CCFA54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21" y="3774058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D1A9A4E-E66D-4D25-A8C6-EF20377FC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3783706"/>
            <a:ext cx="778024" cy="86269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700C57C-39E0-4FA6-AD75-D6CB6E09DC05}"/>
              </a:ext>
            </a:extLst>
          </p:cNvPr>
          <p:cNvSpPr txBox="1"/>
          <p:nvPr/>
        </p:nvSpPr>
        <p:spPr>
          <a:xfrm>
            <a:off x="94717" y="479697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amis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9C3CF14-5E86-4CE8-A1A4-687A6CC968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65" y="3653979"/>
            <a:ext cx="1143000" cy="1143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350EFDD-2AD4-F02F-1EFB-3CF27B87EF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140" y="3826631"/>
            <a:ext cx="844486" cy="797695"/>
          </a:xfrm>
          <a:prstGeom prst="rect">
            <a:avLst/>
          </a:prstGeom>
        </p:spPr>
      </p:pic>
      <p:pic>
        <p:nvPicPr>
          <p:cNvPr id="5122" name="Picture 2" descr="Afficher l’image source">
            <a:extLst>
              <a:ext uri="{FF2B5EF4-FFF2-40B4-BE49-F238E27FC236}">
                <a16:creationId xmlns:a16="http://schemas.microsoft.com/office/drawing/2014/main" id="{7CF78518-8C32-1142-3E24-42F6B140D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1" y="335755"/>
            <a:ext cx="2107138" cy="22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ficher l’image source">
            <a:extLst>
              <a:ext uri="{FF2B5EF4-FFF2-40B4-BE49-F238E27FC236}">
                <a16:creationId xmlns:a16="http://schemas.microsoft.com/office/drawing/2014/main" id="{CFB00447-A9CC-45E3-AFFF-99183C8F4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70" y="454644"/>
            <a:ext cx="2395061" cy="21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F5025F2-A700-8D25-21B8-2A96362CFEBA}"/>
              </a:ext>
            </a:extLst>
          </p:cNvPr>
          <p:cNvSpPr txBox="1"/>
          <p:nvPr/>
        </p:nvSpPr>
        <p:spPr>
          <a:xfrm>
            <a:off x="844899" y="584783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CCB261-E879-EFFD-29FE-616C725D6508}"/>
              </a:ext>
            </a:extLst>
          </p:cNvPr>
          <p:cNvSpPr txBox="1"/>
          <p:nvPr/>
        </p:nvSpPr>
        <p:spPr>
          <a:xfrm>
            <a:off x="1846858" y="591384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E12430-C93B-9BCB-E1A5-4282B3BC75B7}"/>
              </a:ext>
            </a:extLst>
          </p:cNvPr>
          <p:cNvSpPr txBox="1"/>
          <p:nvPr/>
        </p:nvSpPr>
        <p:spPr>
          <a:xfrm>
            <a:off x="2875961" y="586749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A04756-6670-3EC7-ED35-FFB8AB821FD1}"/>
              </a:ext>
            </a:extLst>
          </p:cNvPr>
          <p:cNvSpPr txBox="1"/>
          <p:nvPr/>
        </p:nvSpPr>
        <p:spPr>
          <a:xfrm>
            <a:off x="3898049" y="588150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8F2A41-3D38-8073-D8DC-C97806385FFF}"/>
              </a:ext>
            </a:extLst>
          </p:cNvPr>
          <p:cNvSpPr txBox="1"/>
          <p:nvPr/>
        </p:nvSpPr>
        <p:spPr>
          <a:xfrm>
            <a:off x="4994219" y="580530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CEF9B6-4872-B37C-E1CA-F6AB91BB68E6}"/>
              </a:ext>
            </a:extLst>
          </p:cNvPr>
          <p:cNvSpPr txBox="1"/>
          <p:nvPr/>
        </p:nvSpPr>
        <p:spPr>
          <a:xfrm>
            <a:off x="5983716" y="582757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8F3788-2C52-B744-6572-FB8CC9AE5FEA}"/>
              </a:ext>
            </a:extLst>
          </p:cNvPr>
          <p:cNvSpPr txBox="1"/>
          <p:nvPr/>
        </p:nvSpPr>
        <p:spPr>
          <a:xfrm>
            <a:off x="6948748" y="586141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6BF1928-B55E-C111-327F-F78AABAB49DD}"/>
              </a:ext>
            </a:extLst>
          </p:cNvPr>
          <p:cNvSpPr txBox="1"/>
          <p:nvPr/>
        </p:nvSpPr>
        <p:spPr>
          <a:xfrm>
            <a:off x="7995688" y="581933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BB3F90-62D2-EFB3-2DC4-F8F387320C68}"/>
              </a:ext>
            </a:extLst>
          </p:cNvPr>
          <p:cNvSpPr txBox="1"/>
          <p:nvPr/>
        </p:nvSpPr>
        <p:spPr>
          <a:xfrm>
            <a:off x="8997647" y="588534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78E4AF-56E2-848F-3927-F944694BA200}"/>
              </a:ext>
            </a:extLst>
          </p:cNvPr>
          <p:cNvSpPr txBox="1"/>
          <p:nvPr/>
        </p:nvSpPr>
        <p:spPr>
          <a:xfrm>
            <a:off x="10026750" y="583899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99547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Fête de la Musique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0D89D8F-C1E9-4363-9374-BED8588F73DF}"/>
              </a:ext>
            </a:extLst>
          </p:cNvPr>
          <p:cNvSpPr txBox="1"/>
          <p:nvPr/>
        </p:nvSpPr>
        <p:spPr>
          <a:xfrm>
            <a:off x="3245485" y="6043580"/>
            <a:ext cx="87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ETE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AF1E7F4-6895-4F59-AD7D-86A102015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068">
            <a:off x="2368537" y="984841"/>
            <a:ext cx="1039908" cy="134890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149211D-A71D-4AC3-9B2F-D45E5317185A}"/>
              </a:ext>
            </a:extLst>
          </p:cNvPr>
          <p:cNvSpPr txBox="1"/>
          <p:nvPr/>
        </p:nvSpPr>
        <p:spPr>
          <a:xfrm>
            <a:off x="248379" y="308437"/>
            <a:ext cx="288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Commémoration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 l’appel du Général de Gaulle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18 juin 1940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883BB7-77B7-4914-BC94-2DC37E487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11" y="3805536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859FBD-3509-41A5-AAAE-A015647A8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90" y="3826976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92EDB2-9929-46BB-A560-B276BC226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90" y="3789945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0DBD3E-0C9C-48CA-9B08-37DCEACA3C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44476" y="3826976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812067-3DAB-427F-A793-229496848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39" y="3805536"/>
            <a:ext cx="914513" cy="9145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5F453C-A9E1-47CA-AB68-9516CD6E0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79" y1="37500" x2="67341" y2="48106"/>
                        <a14:foregroundMark x1="34393" y1="16288" x2="32081" y2="96212"/>
                        <a14:foregroundMark x1="5202" y1="56439" x2="69942" y2="51515"/>
                        <a14:foregroundMark x1="13873" y1="16667" x2="66763" y2="32197"/>
                        <a14:foregroundMark x1="50867" y1="13636" x2="40462" y2="61742"/>
                        <a14:foregroundMark x1="7803" y1="22727" x2="22543" y2="44697"/>
                        <a14:foregroundMark x1="91908" y1="4924" x2="94509" y2="12879"/>
                        <a14:foregroundMark x1="86994" y1="13258" x2="90173" y2="1894"/>
                        <a14:foregroundMark x1="61850" y1="31818" x2="62717" y2="41288"/>
                        <a14:foregroundMark x1="44509" y1="12500" x2="44509" y2="12500"/>
                        <a14:foregroundMark x1="20809" y1="13258" x2="20809" y2="13258"/>
                        <a14:foregroundMark x1="47110" y1="55303" x2="64740" y2="62879"/>
                        <a14:foregroundMark x1="11850" y1="32576" x2="3699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9" y="4727433"/>
            <a:ext cx="1274709" cy="9726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CA3F94-D4A1-4B70-9075-BC260F5304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066" y="1659295"/>
            <a:ext cx="1926336" cy="935736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17932C6B-9ED6-4B9B-93FC-E633C5111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27523" r="51970" b="24028"/>
          <a:stretch/>
        </p:blipFill>
        <p:spPr bwMode="auto">
          <a:xfrm>
            <a:off x="3244613" y="5187228"/>
            <a:ext cx="1002288" cy="10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8417482-C76C-4660-A6EA-0BB68C09A3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8379" y="382014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47EA42B-8AE6-4641-8207-05484D0711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12393" y="3838033"/>
            <a:ext cx="844486" cy="797695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F2BE6579-E9A8-4D68-BD7D-9D2DEC53A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60" y="217169"/>
            <a:ext cx="1592372" cy="15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40BAAA2-BF48-E958-2CA8-92508C415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36" y="3789945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D046D7-915D-B239-CB89-0B0B512C9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16" y="3794477"/>
            <a:ext cx="778024" cy="8626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CFE85C-3165-9273-D74D-F7392FB8B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27" y="3773037"/>
            <a:ext cx="778024" cy="86269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A3C60D3-FA73-715E-6469-790B66D9FF39}"/>
              </a:ext>
            </a:extLst>
          </p:cNvPr>
          <p:cNvSpPr txBox="1"/>
          <p:nvPr/>
        </p:nvSpPr>
        <p:spPr>
          <a:xfrm>
            <a:off x="845448" y="591839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A6C387-12F4-7B22-387C-B0995FA9D6FE}"/>
              </a:ext>
            </a:extLst>
          </p:cNvPr>
          <p:cNvSpPr txBox="1"/>
          <p:nvPr/>
        </p:nvSpPr>
        <p:spPr>
          <a:xfrm>
            <a:off x="1877388" y="584109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205646-6943-396C-E9E3-F3D831DAA278}"/>
              </a:ext>
            </a:extLst>
          </p:cNvPr>
          <p:cNvSpPr txBox="1"/>
          <p:nvPr/>
        </p:nvSpPr>
        <p:spPr>
          <a:xfrm>
            <a:off x="2909328" y="587175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661DFC0-AE4F-A386-2204-6CFFABB1DA27}"/>
              </a:ext>
            </a:extLst>
          </p:cNvPr>
          <p:cNvSpPr txBox="1"/>
          <p:nvPr/>
        </p:nvSpPr>
        <p:spPr>
          <a:xfrm>
            <a:off x="3896147" y="589830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0CE88B9-4E34-6964-C512-7500533FED9F}"/>
              </a:ext>
            </a:extLst>
          </p:cNvPr>
          <p:cNvSpPr txBox="1"/>
          <p:nvPr/>
        </p:nvSpPr>
        <p:spPr>
          <a:xfrm>
            <a:off x="4943087" y="585622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F68A00F-C068-726F-CB1E-E5C2F7933ECF}"/>
              </a:ext>
            </a:extLst>
          </p:cNvPr>
          <p:cNvSpPr txBox="1"/>
          <p:nvPr/>
        </p:nvSpPr>
        <p:spPr>
          <a:xfrm>
            <a:off x="5945046" y="592223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AF73D2F-DD87-1FB7-AB6D-D6E482E4C694}"/>
              </a:ext>
            </a:extLst>
          </p:cNvPr>
          <p:cNvSpPr txBox="1"/>
          <p:nvPr/>
        </p:nvSpPr>
        <p:spPr>
          <a:xfrm>
            <a:off x="6974149" y="587589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90E2E83-7357-CAD7-BEA1-66186376C5BB}"/>
              </a:ext>
            </a:extLst>
          </p:cNvPr>
          <p:cNvSpPr txBox="1"/>
          <p:nvPr/>
        </p:nvSpPr>
        <p:spPr>
          <a:xfrm>
            <a:off x="7941297" y="588773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1BC32E4-B9AA-F3AF-C1B6-9C4533BA1B92}"/>
              </a:ext>
            </a:extLst>
          </p:cNvPr>
          <p:cNvSpPr txBox="1"/>
          <p:nvPr/>
        </p:nvSpPr>
        <p:spPr>
          <a:xfrm>
            <a:off x="8973237" y="581043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CF4CD3F-3C49-E0A5-AD73-52CED3A90530}"/>
              </a:ext>
            </a:extLst>
          </p:cNvPr>
          <p:cNvSpPr txBox="1"/>
          <p:nvPr/>
        </p:nvSpPr>
        <p:spPr>
          <a:xfrm>
            <a:off x="10005177" y="584109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4995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DCCE74-6F0C-4EE2-A1EE-57B48693C567}"/>
              </a:ext>
            </a:extLst>
          </p:cNvPr>
          <p:cNvSpPr txBox="1"/>
          <p:nvPr/>
        </p:nvSpPr>
        <p:spPr>
          <a:xfrm>
            <a:off x="9377075" y="4800212"/>
            <a:ext cx="10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Dernier jour d’école </a:t>
            </a:r>
            <a:r>
              <a:rPr lang="fr-FR" sz="14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3FBD6A5-D5A6-4D29-899D-DC303314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51" y="3808504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C885292-CA94-4076-B1FA-D81D34939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52" y="3828464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4385A41-58DD-4D49-AC8A-F4DA1F666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02" y="3802533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CA9655-C06C-42A7-9000-C6A0D781B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64" y="3807512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DF0B499-71CC-4BE9-9C1C-7506D1465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42" y="3775944"/>
            <a:ext cx="730249" cy="94530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A942516-701A-45EA-8B68-C432A66AC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750" l="0" r="100000">
                        <a14:foregroundMark x1="13167" y1="91250" x2="24333" y2="54500"/>
                        <a14:foregroundMark x1="24333" y1="47500" x2="43167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7" y="5169544"/>
            <a:ext cx="3158952" cy="2105968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4764D91F-0E81-4094-8D2E-588B10AEB0A7}"/>
              </a:ext>
            </a:extLst>
          </p:cNvPr>
          <p:cNvSpPr txBox="1"/>
          <p:nvPr/>
        </p:nvSpPr>
        <p:spPr>
          <a:xfrm rot="422578">
            <a:off x="8378523" y="6398472"/>
            <a:ext cx="1511938" cy="72007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Bonnes vacances !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E79C438-1027-4485-9054-94DC350B1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04" y="3791978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E5D6AE1-B961-4446-878D-8287F7F884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6" y="3775944"/>
            <a:ext cx="821669" cy="915873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3816052" y="1710451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2023</a:t>
            </a:r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4EC168CD-99DF-4419-B614-6A32F4DF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229551"/>
            <a:ext cx="1858889" cy="23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AF7934A-9830-7442-BAB0-9249F4DCB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40" y="3812650"/>
            <a:ext cx="778024" cy="862691"/>
          </a:xfrm>
          <a:prstGeom prst="rect">
            <a:avLst/>
          </a:prstGeom>
        </p:spPr>
      </p:pic>
      <p:pic>
        <p:nvPicPr>
          <p:cNvPr id="4098" name="Picture 2" descr="Afficher l’image source">
            <a:extLst>
              <a:ext uri="{FF2B5EF4-FFF2-40B4-BE49-F238E27FC236}">
                <a16:creationId xmlns:a16="http://schemas.microsoft.com/office/drawing/2014/main" id="{726207FA-6664-C8B8-DE30-4BB4856B5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80" y="200685"/>
            <a:ext cx="3177107" cy="21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32408AA-D12C-A021-405D-A07EA313788C}"/>
              </a:ext>
            </a:extLst>
          </p:cNvPr>
          <p:cNvSpPr txBox="1"/>
          <p:nvPr/>
        </p:nvSpPr>
        <p:spPr>
          <a:xfrm>
            <a:off x="822299" y="585234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C22015-F54B-FD25-C212-095B8D1113EE}"/>
              </a:ext>
            </a:extLst>
          </p:cNvPr>
          <p:cNvSpPr txBox="1"/>
          <p:nvPr/>
        </p:nvSpPr>
        <p:spPr>
          <a:xfrm>
            <a:off x="1869239" y="581026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61031A-59F0-2A86-ABA0-422FEB68A7D4}"/>
              </a:ext>
            </a:extLst>
          </p:cNvPr>
          <p:cNvSpPr txBox="1"/>
          <p:nvPr/>
        </p:nvSpPr>
        <p:spPr>
          <a:xfrm>
            <a:off x="2871198" y="587627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DF6629-CF14-2649-B61C-22412B03FD77}"/>
              </a:ext>
            </a:extLst>
          </p:cNvPr>
          <p:cNvSpPr txBox="1"/>
          <p:nvPr/>
        </p:nvSpPr>
        <p:spPr>
          <a:xfrm>
            <a:off x="3900301" y="582992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E13955-63DE-602A-B90C-36F44CBC37B3}"/>
              </a:ext>
            </a:extLst>
          </p:cNvPr>
          <p:cNvSpPr txBox="1"/>
          <p:nvPr/>
        </p:nvSpPr>
        <p:spPr>
          <a:xfrm>
            <a:off x="4867449" y="584177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5B48F9-A080-A83E-4010-AA064BDB21EA}"/>
              </a:ext>
            </a:extLst>
          </p:cNvPr>
          <p:cNvSpPr txBox="1"/>
          <p:nvPr/>
        </p:nvSpPr>
        <p:spPr>
          <a:xfrm>
            <a:off x="5899389" y="576447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6855CFA-848A-57AC-7A4B-E492C6459D09}"/>
              </a:ext>
            </a:extLst>
          </p:cNvPr>
          <p:cNvSpPr txBox="1"/>
          <p:nvPr/>
        </p:nvSpPr>
        <p:spPr>
          <a:xfrm>
            <a:off x="6931329" y="579513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277</Words>
  <Application>Microsoft Office PowerPoint</Application>
  <PresentationFormat>Personnalisé</PresentationFormat>
  <Paragraphs>227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Arial Rounded MT Bold</vt:lpstr>
      <vt:lpstr>Bauhaus 93</vt:lpstr>
      <vt:lpstr>Calibri</vt:lpstr>
      <vt:lpstr>Comic Sans MS</vt:lpstr>
      <vt:lpstr>Delius Swash Caps</vt:lpstr>
      <vt:lpstr>Pictchou</vt:lpstr>
      <vt:lpstr>Tw Cen MT Condensed Extra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264</cp:revision>
  <cp:lastPrinted>2017-07-27T12:32:29Z</cp:lastPrinted>
  <dcterms:created xsi:type="dcterms:W3CDTF">2015-08-24T11:07:16Z</dcterms:created>
  <dcterms:modified xsi:type="dcterms:W3CDTF">2022-08-20T19:32:58Z</dcterms:modified>
</cp:coreProperties>
</file>