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81813" cy="100155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120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9DF9-7398-46A1-AADE-0DF39B1C791F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E835-6E55-40BB-B634-2374B6CE67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9DF9-7398-46A1-AADE-0DF39B1C791F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E835-6E55-40BB-B634-2374B6CE67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9DF9-7398-46A1-AADE-0DF39B1C791F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E835-6E55-40BB-B634-2374B6CE67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9DF9-7398-46A1-AADE-0DF39B1C791F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E835-6E55-40BB-B634-2374B6CE67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9DF9-7398-46A1-AADE-0DF39B1C791F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E835-6E55-40BB-B634-2374B6CE67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9DF9-7398-46A1-AADE-0DF39B1C791F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E835-6E55-40BB-B634-2374B6CE67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9DF9-7398-46A1-AADE-0DF39B1C791F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E835-6E55-40BB-B634-2374B6CE67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9DF9-7398-46A1-AADE-0DF39B1C791F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E835-6E55-40BB-B634-2374B6CE67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9DF9-7398-46A1-AADE-0DF39B1C791F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E835-6E55-40BB-B634-2374B6CE67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9DF9-7398-46A1-AADE-0DF39B1C791F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E835-6E55-40BB-B634-2374B6CE67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9DF9-7398-46A1-AADE-0DF39B1C791F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E835-6E55-40BB-B634-2374B6CE67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D9DF9-7398-46A1-AADE-0DF39B1C791F}" type="datetimeFigureOut">
              <a:rPr lang="fr-FR" smtClean="0"/>
              <a:pPr/>
              <a:t>13/03/2016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8E835-6E55-40BB-B634-2374B6CE67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Afficher l'image d'origine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79512" y="188640"/>
            <a:ext cx="5747217" cy="3600400"/>
          </a:xfrm>
          <a:prstGeom prst="rect">
            <a:avLst/>
          </a:prstGeom>
          <a:noFill/>
        </p:spPr>
      </p:pic>
      <p:pic>
        <p:nvPicPr>
          <p:cNvPr id="7" name="Picture 2" descr="Afficher l'image d'origine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02063" y="3851920"/>
            <a:ext cx="5747217" cy="3600400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5174432" y="8882390"/>
            <a:ext cx="1683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/>
              <a:t>www.laclassedestef.fr</a:t>
            </a:r>
            <a:endParaRPr lang="fr-FR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116632" y="234277"/>
            <a:ext cx="6250689" cy="7578083"/>
            <a:chOff x="116632" y="35496"/>
            <a:chExt cx="6250689" cy="7578083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2" cstate="screen">
              <a:grayscl/>
            </a:blip>
            <a:srcRect/>
            <a:stretch>
              <a:fillRect/>
            </a:stretch>
          </p:blipFill>
          <p:spPr bwMode="auto">
            <a:xfrm>
              <a:off x="116632" y="4946047"/>
              <a:ext cx="3789040" cy="24342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2" cstate="screen">
              <a:grayscl/>
            </a:blip>
            <a:srcRect/>
            <a:stretch>
              <a:fillRect/>
            </a:stretch>
          </p:blipFill>
          <p:spPr bwMode="auto">
            <a:xfrm>
              <a:off x="116632" y="2511782"/>
              <a:ext cx="3789040" cy="24342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screen">
              <a:grayscl/>
            </a:blip>
            <a:srcRect/>
            <a:stretch>
              <a:fillRect/>
            </a:stretch>
          </p:blipFill>
          <p:spPr bwMode="auto">
            <a:xfrm>
              <a:off x="116632" y="35496"/>
              <a:ext cx="3789040" cy="24342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 cstate="screen">
              <a:grayscl/>
            </a:blip>
            <a:srcRect/>
            <a:stretch>
              <a:fillRect/>
            </a:stretch>
          </p:blipFill>
          <p:spPr bwMode="auto">
            <a:xfrm rot="16200000">
              <a:off x="3255669" y="712884"/>
              <a:ext cx="3789040" cy="24342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 cstate="screen">
              <a:grayscl/>
            </a:blip>
            <a:srcRect/>
            <a:stretch>
              <a:fillRect/>
            </a:stretch>
          </p:blipFill>
          <p:spPr bwMode="auto">
            <a:xfrm rot="16200000">
              <a:off x="3255668" y="4501926"/>
              <a:ext cx="3789040" cy="24342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</p:grpSp>
      <p:sp>
        <p:nvSpPr>
          <p:cNvPr id="9" name="ZoneTexte 3"/>
          <p:cNvSpPr txBox="1"/>
          <p:nvPr/>
        </p:nvSpPr>
        <p:spPr>
          <a:xfrm>
            <a:off x="5174432" y="8882390"/>
            <a:ext cx="1683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/>
              <a:t>www.laclassedestef.fr</a:t>
            </a:r>
            <a:endParaRPr lang="fr-FR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fficher l'image d'origine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88640" y="251520"/>
            <a:ext cx="3744416" cy="2706133"/>
          </a:xfrm>
          <a:prstGeom prst="rect">
            <a:avLst/>
          </a:prstGeom>
          <a:noFill/>
        </p:spPr>
      </p:pic>
      <p:pic>
        <p:nvPicPr>
          <p:cNvPr id="4" name="Picture 2" descr="Afficher l'image d'origine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88640" y="2915816"/>
            <a:ext cx="3744416" cy="2706133"/>
          </a:xfrm>
          <a:prstGeom prst="rect">
            <a:avLst/>
          </a:prstGeom>
          <a:noFill/>
        </p:spPr>
      </p:pic>
      <p:pic>
        <p:nvPicPr>
          <p:cNvPr id="5" name="Picture 2" descr="Afficher l'image d'origine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88640" y="5580112"/>
            <a:ext cx="3744416" cy="2706133"/>
          </a:xfrm>
          <a:prstGeom prst="rect">
            <a:avLst/>
          </a:prstGeom>
          <a:noFill/>
        </p:spPr>
      </p:pic>
      <p:pic>
        <p:nvPicPr>
          <p:cNvPr id="6" name="Picture 2" descr="Afficher l'image d'origine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16200000">
            <a:off x="3413915" y="770662"/>
            <a:ext cx="3744416" cy="2706133"/>
          </a:xfrm>
          <a:prstGeom prst="rect">
            <a:avLst/>
          </a:prstGeom>
          <a:noFill/>
        </p:spPr>
      </p:pic>
      <p:pic>
        <p:nvPicPr>
          <p:cNvPr id="7" name="Picture 2" descr="Afficher l'image d'origine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16200000">
            <a:off x="3413915" y="4515078"/>
            <a:ext cx="3744416" cy="2706133"/>
          </a:xfrm>
          <a:prstGeom prst="rect">
            <a:avLst/>
          </a:prstGeom>
          <a:noFill/>
        </p:spPr>
      </p:pic>
      <p:sp>
        <p:nvSpPr>
          <p:cNvPr id="8" name="ZoneTexte 3"/>
          <p:cNvSpPr txBox="1"/>
          <p:nvPr/>
        </p:nvSpPr>
        <p:spPr>
          <a:xfrm>
            <a:off x="5174432" y="8882390"/>
            <a:ext cx="1683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/>
              <a:t>www.laclassedestef.fr</a:t>
            </a:r>
            <a:endParaRPr lang="fr-FR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Afficher l'image d'origine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4624" y="107504"/>
            <a:ext cx="3960440" cy="2937525"/>
          </a:xfrm>
          <a:prstGeom prst="rect">
            <a:avLst/>
          </a:prstGeom>
          <a:noFill/>
        </p:spPr>
      </p:pic>
      <p:pic>
        <p:nvPicPr>
          <p:cNvPr id="3" name="Picture 4" descr="Afficher l'image d'origine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4624" y="2987824"/>
            <a:ext cx="3960440" cy="2937525"/>
          </a:xfrm>
          <a:prstGeom prst="rect">
            <a:avLst/>
          </a:prstGeom>
          <a:noFill/>
        </p:spPr>
      </p:pic>
      <p:pic>
        <p:nvPicPr>
          <p:cNvPr id="4" name="Picture 4" descr="Afficher l'image d'origine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868144"/>
            <a:ext cx="3960440" cy="2937525"/>
          </a:xfrm>
          <a:prstGeom prst="rect">
            <a:avLst/>
          </a:prstGeom>
          <a:noFill/>
        </p:spPr>
      </p:pic>
      <p:sp>
        <p:nvSpPr>
          <p:cNvPr id="5" name="ZoneTexte 3"/>
          <p:cNvSpPr txBox="1"/>
          <p:nvPr/>
        </p:nvSpPr>
        <p:spPr>
          <a:xfrm>
            <a:off x="5174432" y="8882390"/>
            <a:ext cx="1683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/>
              <a:t>www.laclassedestef.fr</a:t>
            </a:r>
            <a:endParaRPr lang="fr-FR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640" y="109969"/>
            <a:ext cx="3456384" cy="19417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1050" dirty="0"/>
              <a:t>Où vont tous ces enfants dont pas un seul ne rit ?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Ces doux êtres pensifs que la fièvre maigrit ?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Ces filles de huit ans qu'on voit cheminer seules ?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Ils s'en vont travailler quinze heures sous des meules ;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Ils vont, de l'aube au soir, faire éternellement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Dans la même prison le même mouvement.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Accroupis sous les dents d'une machine sombre,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Monstre hideux qui mâche on ne sait quoi dans l'ombre,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Innocents dans un bagne, anges dans un enfer,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Ils travaillent. Tout est d'airain, tout est de fer.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Jamais on ne s'arrête et jamais on ne </a:t>
            </a:r>
            <a:r>
              <a:rPr lang="fr-FR" sz="1050" dirty="0" smtClean="0"/>
              <a:t>joue…</a:t>
            </a:r>
            <a:endParaRPr lang="fr-FR" sz="1050" dirty="0"/>
          </a:p>
        </p:txBody>
      </p:sp>
      <p:sp>
        <p:nvSpPr>
          <p:cNvPr id="3" name="Rectangle 2"/>
          <p:cNvSpPr/>
          <p:nvPr/>
        </p:nvSpPr>
        <p:spPr>
          <a:xfrm>
            <a:off x="188640" y="2051720"/>
            <a:ext cx="3456384" cy="19417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1050" dirty="0"/>
              <a:t>Où vont tous ces enfants dont pas un seul ne rit ?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Ces doux êtres pensifs que la fièvre maigrit ?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Ces filles de huit ans qu'on voit cheminer seules ?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Ils s'en vont travailler quinze heures sous des meules ;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Ils vont, de l'aube au soir, faire éternellement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Dans la même prison le même mouvement.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Accroupis sous les dents d'une machine sombre,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Monstre hideux qui mâche on ne sait quoi dans l'ombre,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Innocents dans un bagne, anges dans un enfer,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Ils travaillent. Tout est d'airain, tout est de fer.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Jamais on ne s'arrête et jamais on ne </a:t>
            </a:r>
            <a:r>
              <a:rPr lang="fr-FR" sz="1050" dirty="0" smtClean="0"/>
              <a:t>joue…</a:t>
            </a:r>
            <a:endParaRPr lang="fr-FR" sz="1050" dirty="0"/>
          </a:p>
        </p:txBody>
      </p:sp>
      <p:sp>
        <p:nvSpPr>
          <p:cNvPr id="4" name="Rectangle 3"/>
          <p:cNvSpPr/>
          <p:nvPr/>
        </p:nvSpPr>
        <p:spPr>
          <a:xfrm>
            <a:off x="188640" y="3998401"/>
            <a:ext cx="3456384" cy="19417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1050" dirty="0"/>
              <a:t>Où vont tous ces enfants dont pas un seul ne rit ?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Ces doux êtres pensifs que la fièvre maigrit ?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Ces filles de huit ans qu'on voit cheminer seules ?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Ils s'en vont travailler quinze heures sous des meules ;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Ils vont, de l'aube au soir, faire éternellement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Dans la même prison le même mouvement.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Accroupis sous les dents d'une machine sombre,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Monstre hideux qui mâche on ne sait quoi dans l'ombre,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Innocents dans un bagne, anges dans un enfer,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Ils travaillent. Tout est d'airain, tout est de fer.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Jamais on ne s'arrête et jamais on ne </a:t>
            </a:r>
            <a:r>
              <a:rPr lang="fr-FR" sz="1050" dirty="0" smtClean="0"/>
              <a:t>joue…</a:t>
            </a:r>
            <a:endParaRPr lang="fr-FR" sz="1050" dirty="0"/>
          </a:p>
        </p:txBody>
      </p:sp>
      <p:sp>
        <p:nvSpPr>
          <p:cNvPr id="5" name="Rectangle 4"/>
          <p:cNvSpPr/>
          <p:nvPr/>
        </p:nvSpPr>
        <p:spPr>
          <a:xfrm>
            <a:off x="188640" y="5940152"/>
            <a:ext cx="3456384" cy="19417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1050" dirty="0"/>
              <a:t>Où vont tous ces enfants dont pas un seul ne rit ?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Ces doux êtres pensifs que la fièvre maigrit ?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Ces filles de huit ans qu'on voit cheminer seules ?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Ils s'en vont travailler quinze heures sous des meules ;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Ils vont, de l'aube au soir, faire éternellement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Dans la même prison le même mouvement.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Accroupis sous les dents d'une machine sombre,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Monstre hideux qui mâche on ne sait quoi dans l'ombre,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Innocents dans un bagne, anges dans un enfer,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Ils travaillent. Tout est d'airain, tout est de fer.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Jamais on ne s'arrête et jamais on ne </a:t>
            </a:r>
            <a:r>
              <a:rPr lang="fr-FR" sz="1050" dirty="0" smtClean="0"/>
              <a:t>joue…</a:t>
            </a:r>
            <a:endParaRPr lang="fr-FR" sz="1050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2887708" y="864821"/>
            <a:ext cx="3456384" cy="19417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1050" dirty="0"/>
              <a:t>Où vont tous ces enfants dont pas un seul ne rit ?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Ces doux êtres pensifs que la fièvre maigrit ?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Ces filles de huit ans qu'on voit cheminer seules ?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Ils s'en vont travailler quinze heures sous des meules ;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Ils vont, de l'aube au soir, faire éternellement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Dans la même prison le même mouvement.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Accroupis sous les dents d'une machine sombre,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Monstre hideux qui mâche on ne sait quoi dans l'ombre,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Innocents dans un bagne, anges dans un enfer,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Ils travaillent. Tout est d'airain, tout est de fer.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Jamais on ne s'arrête et jamais on ne </a:t>
            </a:r>
            <a:r>
              <a:rPr lang="fr-FR" sz="1050" dirty="0" smtClean="0"/>
              <a:t>joue…</a:t>
            </a:r>
            <a:endParaRPr lang="fr-FR" sz="1050" dirty="0"/>
          </a:p>
        </p:txBody>
      </p:sp>
      <p:sp>
        <p:nvSpPr>
          <p:cNvPr id="7" name="Rectangle 6"/>
          <p:cNvSpPr/>
          <p:nvPr/>
        </p:nvSpPr>
        <p:spPr>
          <a:xfrm rot="16200000">
            <a:off x="2887708" y="4321205"/>
            <a:ext cx="3456384" cy="19417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FR" sz="1050" dirty="0"/>
              <a:t>Où vont tous ces enfants dont pas un seul ne rit ?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Ces doux êtres pensifs que la fièvre maigrit ?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Ces filles de huit ans qu'on voit cheminer seules ?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Ils s'en vont travailler quinze heures sous des meules ;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Ils vont, de l'aube au soir, faire éternellement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Dans la même prison le même mouvement.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Accroupis sous les dents d'une machine sombre,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Monstre hideux qui mâche on ne sait quoi dans l'ombre,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Innocents dans un bagne, anges dans un enfer,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Ils travaillent. Tout est d'airain, tout est de fer.</a:t>
            </a: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050" dirty="0"/>
              <a:t>Jamais on ne s'arrête et jamais on ne </a:t>
            </a:r>
            <a:r>
              <a:rPr lang="fr-FR" sz="1050" dirty="0" smtClean="0"/>
              <a:t>joue…</a:t>
            </a:r>
            <a:endParaRPr lang="fr-FR" sz="1050" dirty="0"/>
          </a:p>
        </p:txBody>
      </p:sp>
      <p:sp>
        <p:nvSpPr>
          <p:cNvPr id="8" name="ZoneTexte 3"/>
          <p:cNvSpPr txBox="1"/>
          <p:nvPr/>
        </p:nvSpPr>
        <p:spPr>
          <a:xfrm>
            <a:off x="5174432" y="8882390"/>
            <a:ext cx="1683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/>
              <a:t>www.laclassedestef.fr</a:t>
            </a:r>
            <a:endParaRPr lang="fr-FR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77</Words>
  <Application>Microsoft Office PowerPoint</Application>
  <PresentationFormat>Affichage à l'écran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Stéphanie</dc:creator>
  <cp:lastModifiedBy>Stéphanie</cp:lastModifiedBy>
  <cp:revision>11</cp:revision>
  <dcterms:created xsi:type="dcterms:W3CDTF">2016-02-10T09:26:04Z</dcterms:created>
  <dcterms:modified xsi:type="dcterms:W3CDTF">2016-03-13T21:20:06Z</dcterms:modified>
</cp:coreProperties>
</file>