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1263" cy="10693400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2700" y="-7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FFA8-C3F2-4552-98D3-097C4768EDDD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DBAB9-1D32-4B60-BE1D-1636DE5507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19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FFA8-C3F2-4552-98D3-097C4768EDDD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DBAB9-1D32-4B60-BE1D-1636DE5507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43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FFA8-C3F2-4552-98D3-097C4768EDDD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DBAB9-1D32-4B60-BE1D-1636DE5507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53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FFA8-C3F2-4552-98D3-097C4768EDDD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DBAB9-1D32-4B60-BE1D-1636DE5507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54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FFA8-C3F2-4552-98D3-097C4768EDDD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DBAB9-1D32-4B60-BE1D-1636DE5507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319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FFA8-C3F2-4552-98D3-097C4768EDDD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DBAB9-1D32-4B60-BE1D-1636DE5507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45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FFA8-C3F2-4552-98D3-097C4768EDDD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DBAB9-1D32-4B60-BE1D-1636DE5507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37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FFA8-C3F2-4552-98D3-097C4768EDDD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DBAB9-1D32-4B60-BE1D-1636DE5507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41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FFA8-C3F2-4552-98D3-097C4768EDDD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DBAB9-1D32-4B60-BE1D-1636DE5507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021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FFA8-C3F2-4552-98D3-097C4768EDDD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DBAB9-1D32-4B60-BE1D-1636DE5507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97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FFA8-C3F2-4552-98D3-097C4768EDDD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DBAB9-1D32-4B60-BE1D-1636DE5507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81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AFFA8-C3F2-4552-98D3-097C4768EDDD}" type="datetimeFigureOut">
              <a:rPr lang="fr-FR" smtClean="0"/>
              <a:t>29/04/2014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DBAB9-1D32-4B60-BE1D-1636DE5507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44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412776" y="251520"/>
            <a:ext cx="4608512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72816" y="395536"/>
            <a:ext cx="4248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Action Jackson" panose="00000400000000000000" pitchFamily="2" charset="0"/>
              </a:rPr>
              <a:t>LA LETTRE S </a:t>
            </a:r>
            <a:endParaRPr lang="fr-FR" sz="4000" dirty="0">
              <a:latin typeface="Action Jackson" panose="000004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4663" y="158986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sym typeface="Webdings"/>
              </a:rPr>
              <a:t></a:t>
            </a:r>
            <a:endParaRPr lang="fr-FR" sz="3600" dirty="0"/>
          </a:p>
        </p:txBody>
      </p:sp>
      <p:sp>
        <p:nvSpPr>
          <p:cNvPr id="7" name="Rectangle 6"/>
          <p:cNvSpPr/>
          <p:nvPr/>
        </p:nvSpPr>
        <p:spPr>
          <a:xfrm>
            <a:off x="1412776" y="1405193"/>
            <a:ext cx="383630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6000" dirty="0">
                <a:latin typeface="Comic Sans MS" panose="030F0702030302020204" pitchFamily="66" charset="0"/>
              </a:rPr>
              <a:t>s</a:t>
            </a:r>
            <a:r>
              <a:rPr lang="fr-FR" sz="6000" dirty="0" smtClean="0">
                <a:latin typeface="Comic Sans MS" panose="030F0702030302020204" pitchFamily="66" charset="0"/>
              </a:rPr>
              <a:t>   </a:t>
            </a:r>
            <a:r>
              <a:rPr lang="fr-FR" sz="6000" dirty="0" err="1" smtClean="0">
                <a:latin typeface="Comic Sans MS" panose="030F0702030302020204" pitchFamily="66" charset="0"/>
              </a:rPr>
              <a:t>S</a:t>
            </a:r>
            <a:r>
              <a:rPr lang="fr-FR" sz="6000" dirty="0" smtClean="0">
                <a:latin typeface="Comic Sans MS" panose="030F0702030302020204" pitchFamily="66" charset="0"/>
              </a:rPr>
              <a:t>  </a:t>
            </a:r>
            <a:r>
              <a:rPr lang="fr-FR" sz="6000" dirty="0" err="1" smtClean="0">
                <a:latin typeface="Cursive standard" pitchFamily="2" charset="0"/>
              </a:rPr>
              <a:t>s</a:t>
            </a:r>
            <a:r>
              <a:rPr lang="fr-FR" sz="6000" dirty="0" smtClean="0">
                <a:latin typeface="Cursive standard" pitchFamily="2" charset="0"/>
              </a:rPr>
              <a:t>   S</a:t>
            </a:r>
            <a:endParaRPr lang="fr-FR" sz="6000" dirty="0">
              <a:latin typeface="Cursive standard" pitchFamily="2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37225"/>
              </p:ext>
            </p:extLst>
          </p:nvPr>
        </p:nvGraphicFramePr>
        <p:xfrm>
          <a:off x="252239" y="2425007"/>
          <a:ext cx="7056783" cy="1490465"/>
        </p:xfrm>
        <a:graphic>
          <a:graphicData uri="http://schemas.openxmlformats.org/drawingml/2006/table">
            <a:tbl>
              <a:tblPr/>
              <a:tblGrid>
                <a:gridCol w="2487011"/>
                <a:gridCol w="2284886"/>
                <a:gridCol w="2284886"/>
              </a:tblGrid>
              <a:tr h="417789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</a:t>
                      </a:r>
                      <a:r>
                        <a:rPr lang="fr-FR" sz="28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30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« s »</a:t>
                      </a:r>
                      <a:endParaRPr lang="fr-FR" sz="28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2800" b="1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« z »</a:t>
                      </a:r>
                      <a:endParaRPr lang="fr-FR" sz="280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2800" b="1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« »</a:t>
                      </a:r>
                      <a:endParaRPr lang="fr-FR" sz="280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s</a:t>
                      </a:r>
                      <a:r>
                        <a:rPr lang="fr-FR" sz="28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erpent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vali</a:t>
                      </a: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s</a:t>
                      </a:r>
                      <a:r>
                        <a:rPr lang="fr-FR" sz="28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tap</a:t>
                      </a: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i</a:t>
                      </a:r>
                      <a:r>
                        <a:rPr lang="fr-FR" sz="28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370208"/>
              </p:ext>
            </p:extLst>
          </p:nvPr>
        </p:nvGraphicFramePr>
        <p:xfrm>
          <a:off x="380458" y="5058668"/>
          <a:ext cx="6832353" cy="374286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45368"/>
                <a:gridCol w="1145368"/>
                <a:gridCol w="1146317"/>
                <a:gridCol w="1297198"/>
                <a:gridCol w="1073249"/>
                <a:gridCol w="1024853"/>
              </a:tblGrid>
              <a:tr h="7502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son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seu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isa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assi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soin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osé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81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isi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san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sé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usse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usi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ose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81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oise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ossi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os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sui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ase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usé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81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ouse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asa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ous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onse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ousu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sin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81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éso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issoi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as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ausse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usa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ause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0" name="Picture 2" descr="l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70" y="4323497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l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93" y="9235132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1062884" y="9333147"/>
            <a:ext cx="60420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omic Sans MS" panose="030F0702030302020204" pitchFamily="66" charset="0"/>
              </a:rPr>
              <a:t>Mathis – Sofiane – Alexis – Rose - </a:t>
            </a:r>
            <a:r>
              <a:rPr lang="fr-FR" dirty="0" err="1" smtClean="0">
                <a:latin typeface="Comic Sans MS" panose="030F0702030302020204" pitchFamily="66" charset="0"/>
              </a:rPr>
              <a:t>Shaina</a:t>
            </a:r>
            <a:endParaRPr lang="fr-FR" dirty="0">
              <a:latin typeface="Comic Sans MS" panose="030F0702030302020204" pitchFamily="66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24" y="478329"/>
            <a:ext cx="1261872" cy="15849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03026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361455"/>
              </p:ext>
            </p:extLst>
          </p:nvPr>
        </p:nvGraphicFramePr>
        <p:xfrm>
          <a:off x="180231" y="954212"/>
          <a:ext cx="7056784" cy="316835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53073"/>
                <a:gridCol w="2251450"/>
                <a:gridCol w="2352261"/>
              </a:tblGrid>
              <a:tr h="4665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300" dirty="0">
                          <a:effectLst/>
                          <a:latin typeface="Times New Roman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2300" dirty="0">
                          <a:effectLst/>
                          <a:latin typeface="Times New Roman"/>
                          <a:ea typeface="Times New Roman"/>
                        </a:rPr>
                        <a:t>« </a:t>
                      </a:r>
                      <a:r>
                        <a:rPr lang="fr-FR" sz="2300" b="1" dirty="0">
                          <a:effectLst/>
                          <a:latin typeface="Times New Roman"/>
                          <a:ea typeface="Times New Roman"/>
                        </a:rPr>
                        <a:t>s</a:t>
                      </a:r>
                      <a:r>
                        <a:rPr lang="fr-FR" sz="2300" dirty="0">
                          <a:effectLst/>
                          <a:latin typeface="Times New Roman"/>
                          <a:ea typeface="Times New Roman"/>
                        </a:rPr>
                        <a:t> »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300">
                          <a:effectLst/>
                          <a:latin typeface="Times New Roman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2300">
                          <a:effectLst/>
                          <a:latin typeface="Times New Roman"/>
                          <a:ea typeface="Times New Roman"/>
                        </a:rPr>
                        <a:t>« </a:t>
                      </a:r>
                      <a:r>
                        <a:rPr lang="fr-FR" sz="2300" b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fr-FR" sz="2300">
                          <a:effectLst/>
                          <a:latin typeface="Times New Roman"/>
                          <a:ea typeface="Times New Roman"/>
                        </a:rPr>
                        <a:t> »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300">
                          <a:effectLst/>
                          <a:latin typeface="Times New Roman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2300">
                          <a:effectLst/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fr-FR" sz="23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fr-FR" sz="2300">
                          <a:effectLst/>
                          <a:latin typeface="Times New Roman"/>
                          <a:ea typeface="Times New Roman"/>
                        </a:rPr>
                        <a:t>» 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</a:tr>
              <a:tr h="27018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semaine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asticot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soupe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tasse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coussin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autobus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chanson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poisson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rose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cousin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voisine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usé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amusant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groseille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mimosa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blouse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puis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gros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bras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les livres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Paris 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Je vais…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Tu as…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49" name="Picture 1" descr="Atten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33" y="59080"/>
            <a:ext cx="637886" cy="69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45570" y="24001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sym typeface="Webdings"/>
              </a:rPr>
              <a:t></a:t>
            </a:r>
            <a:endParaRPr lang="fr-FR" sz="3600" dirty="0"/>
          </a:p>
        </p:txBody>
      </p:sp>
      <p:sp>
        <p:nvSpPr>
          <p:cNvPr id="3" name="ZoneTexte 2"/>
          <p:cNvSpPr txBox="1"/>
          <p:nvPr/>
        </p:nvSpPr>
        <p:spPr>
          <a:xfrm>
            <a:off x="1791901" y="116905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latin typeface="Comic Sans MS" panose="030F0702030302020204" pitchFamily="66" charset="0"/>
              </a:rPr>
              <a:t>s</a:t>
            </a:r>
            <a:endParaRPr lang="fr-FR" sz="44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457997"/>
              </p:ext>
            </p:extLst>
          </p:nvPr>
        </p:nvGraphicFramePr>
        <p:xfrm>
          <a:off x="257917" y="4472517"/>
          <a:ext cx="6835082" cy="406461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76469"/>
                <a:gridCol w="2371913"/>
                <a:gridCol w="2086700"/>
              </a:tblGrid>
              <a:tr h="407017">
                <a:tc gridSpan="3">
                  <a:txBody>
                    <a:bodyPr/>
                    <a:lstStyle/>
                    <a:p>
                      <a:pPr marL="17780" algn="ctr">
                        <a:spcAft>
                          <a:spcPts val="0"/>
                        </a:spcAft>
                      </a:pPr>
                      <a:r>
                        <a:rPr lang="fr-FR" sz="1600" b="1" i="0">
                          <a:effectLst/>
                          <a:latin typeface="Times New Roman"/>
                        </a:rPr>
                        <a:t>Des mots mélangés</a:t>
                      </a:r>
                      <a:endParaRPr lang="fr-FR" sz="1000" b="1" i="1">
                        <a:effectLst/>
                        <a:latin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18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ananas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du bois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bison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boussole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choisir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chaussure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souris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veste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usine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maison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escalier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soin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classe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trois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désert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élastique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mais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noisette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ours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musique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poison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soirée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repas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ardoise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dinosaure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embrasser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fusée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masque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radis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prison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soldat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solide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tournevis la danse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trésor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os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1398588" y="4222750"/>
          <a:ext cx="2857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Picture" r:id="rId4" imgW="285843" imgH="416522" progId="Word.Picture.8">
                  <p:embed/>
                </p:oleObj>
              </mc:Choice>
              <mc:Fallback>
                <p:oleObj name="Picture" r:id="rId4" imgW="285843" imgH="416522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8" y="4222750"/>
                        <a:ext cx="28575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1" name="Picture 3" descr="Sabli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588" y="4222750"/>
            <a:ext cx="2952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Sabli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588" y="4222750"/>
            <a:ext cx="2952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6322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181</Words>
  <Application>Microsoft Office PowerPoint</Application>
  <PresentationFormat>Personnalisé</PresentationFormat>
  <Paragraphs>105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Picture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corinne</cp:lastModifiedBy>
  <cp:revision>2</cp:revision>
  <dcterms:created xsi:type="dcterms:W3CDTF">2014-04-29T08:13:32Z</dcterms:created>
  <dcterms:modified xsi:type="dcterms:W3CDTF">2014-04-29T08:35:47Z</dcterms:modified>
</cp:coreProperties>
</file>