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2EEE7-04FC-4A6C-B63F-3329FC0C1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6DE515-0054-4C0E-914A-D27D89EF7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D2F340-2D32-4CF2-9EF7-80DE4FF0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618-9282-412C-A641-084FFDCB61EF}" type="datetimeFigureOut">
              <a:rPr lang="fr-FR" smtClean="0"/>
              <a:t>01/07/2018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C6510-0597-423C-B5A1-F159F49D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DED7E5-074E-4807-B85C-67FDD84E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FD3-10CB-4DEA-BE28-9BBBCC9C4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8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3F691-FE63-49C9-9EE7-7696CA27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FD7663-7372-4784-95AB-7BF1AF387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AE2D60-8EB0-466C-A309-BA8B43DE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618-9282-412C-A641-084FFDCB61EF}" type="datetimeFigureOut">
              <a:rPr lang="fr-FR" smtClean="0"/>
              <a:t>01/07/2018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B6AC72-0091-46AB-94AD-8EE86222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274E02-E921-41E4-8097-D25E8C42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FD3-10CB-4DEA-BE28-9BBBCC9C4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1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7777A6-65CD-41DC-9AF3-22C50BFB1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56BCC3-939F-4144-B868-4702918BE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6F8CE3-C58E-4ECD-9544-671C4F7B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618-9282-412C-A641-084FFDCB61EF}" type="datetimeFigureOut">
              <a:rPr lang="fr-FR" smtClean="0"/>
              <a:t>01/07/2018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1796F4-B302-478F-AE30-FA82970D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3E52E6-E02F-48BC-99B7-F8C1DDE7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FD3-10CB-4DEA-BE28-9BBBCC9C4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1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CFADB-43C5-419C-9B23-2D85A85B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158F4E-FD39-4345-9D8F-D4AD0955B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9D3079-40AA-4416-A6AB-46BB25BB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618-9282-412C-A641-084FFDCB61EF}" type="datetimeFigureOut">
              <a:rPr lang="fr-FR" smtClean="0"/>
              <a:t>01/07/2018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029DB4-E03F-45C1-83A7-980BAACF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E241DD-617C-4BED-9A0D-3B18636E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FD3-10CB-4DEA-BE28-9BBBCC9C4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7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12BDC-1AB9-4285-A138-6EE80039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3814A1-35F5-482B-88EC-A462EC299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51C8B3-1D58-42CB-98C7-752BE7B2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618-9282-412C-A641-084FFDCB61EF}" type="datetimeFigureOut">
              <a:rPr lang="fr-FR" smtClean="0"/>
              <a:t>01/07/2018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533B72-7E56-4306-835A-B3C0013F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60D387-7080-43B6-9576-363BF81A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FD3-10CB-4DEA-BE28-9BBBCC9C4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5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C4ADF-B02E-4A45-B5FF-D9772457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C16DA-5670-45A7-91B5-58BBD0A34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F27EF6-FD2C-4B47-A1AF-2F4CC16C3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B51D0C-8027-440A-9747-B07CDEF4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618-9282-412C-A641-084FFDCB61EF}" type="datetimeFigureOut">
              <a:rPr lang="fr-FR" smtClean="0"/>
              <a:t>01/07/2018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0828BC-9C80-4BE2-A695-46BF4EED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EA0355-B4D0-4B77-B92E-F10EA69D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FD3-10CB-4DEA-BE28-9BBBCC9C4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3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42B46-34C2-49F7-9ED8-A895A020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D6B57A-AD6B-43C6-AE9C-A748CC34D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3330B4-9991-4026-94A0-F6CC65143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0F18EF-C620-42B2-9ED1-28CC5582E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D16D98-DD7F-4BE5-BE84-C121A3D80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497D46-5570-4995-8FB1-D93446ECE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618-9282-412C-A641-084FFDCB61EF}" type="datetimeFigureOut">
              <a:rPr lang="fr-FR" smtClean="0"/>
              <a:t>01/07/2018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EFC2D0-B7D4-4404-B838-DFBCF2E8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30BD9A2-8146-42F2-B5C5-042BDBF4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FD3-10CB-4DEA-BE28-9BBBCC9C4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0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9236E-F2ED-40E9-AB45-86F26BCE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6C72EA-5366-4C0B-BD03-517A358F4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618-9282-412C-A641-084FFDCB61EF}" type="datetimeFigureOut">
              <a:rPr lang="fr-FR" smtClean="0"/>
              <a:t>01/07/2018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75E11D-69D4-4325-8304-622249900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90017A-3961-4AF3-A8BE-AEC46B66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FD3-10CB-4DEA-BE28-9BBBCC9C4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7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2FC8D7-4953-4D68-AD1C-88CE23A79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618-9282-412C-A641-084FFDCB61EF}" type="datetimeFigureOut">
              <a:rPr lang="fr-FR" smtClean="0"/>
              <a:t>01/07/2018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E71677-827F-4885-A0E0-3817464AA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E51FA8-5821-4010-8441-5DB93984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FD3-10CB-4DEA-BE28-9BBBCC9C4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439F4-31FE-446C-9057-861D83B9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03B896-AC02-4906-AE25-92415C0D7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82F274-B09D-454C-AEC2-CA090F428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5F5691-FAAD-4AC5-B3EB-DD4663C2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618-9282-412C-A641-084FFDCB61EF}" type="datetimeFigureOut">
              <a:rPr lang="fr-FR" smtClean="0"/>
              <a:t>01/07/2018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0C686D-BF0D-4668-AB28-D5D35243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F592DA-F323-4BA2-818B-EB57BD8B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FD3-10CB-4DEA-BE28-9BBBCC9C4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9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C260F1-A524-4E90-80AC-303877EE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20B7C6-DE8A-4914-A530-CC3DE026C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58370C-D11B-4C49-9315-0A69362A4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0EFB09-F1C3-4138-9E4C-9CD07551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0618-9282-412C-A641-084FFDCB61EF}" type="datetimeFigureOut">
              <a:rPr lang="fr-FR" smtClean="0"/>
              <a:t>01/07/2018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55344F-3E6B-4204-908F-91443589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E232F5-2C4E-4C6E-A2B3-1CAAE434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0FD3-10CB-4DEA-BE28-9BBBCC9C4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6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6D880E-48CF-4BA1-8E30-8F5C2E8A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511A80-C721-4C17-8CAB-B87D763F5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4A8665-5FFC-412C-A876-612BEE3EC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0618-9282-412C-A641-084FFDCB61EF}" type="datetimeFigureOut">
              <a:rPr lang="fr-FR" smtClean="0"/>
              <a:t>01/07/2018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2D664F-1088-4519-BD3B-F471D28A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9DC712-AE74-49A9-9ADF-D67F443A5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0FD3-10CB-4DEA-BE28-9BBBCC9C4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67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1909F-0A07-4C78-B04D-89E0E84EE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fr-FR">
                <a:latin typeface="AR BERKLEY" panose="02000000000000000000" pitchFamily="2" charset="0"/>
              </a:rPr>
              <a:t>Rallye mathématiques </a:t>
            </a:r>
            <a:br>
              <a:rPr lang="fr-FR">
                <a:latin typeface="AR BERKLEY" panose="02000000000000000000" pitchFamily="2" charset="0"/>
              </a:rPr>
            </a:br>
            <a:r>
              <a:rPr lang="fr-FR">
                <a:latin typeface="AR BERKLEY" panose="02000000000000000000" pitchFamily="2" charset="0"/>
              </a:rPr>
              <a:t>CP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3FA60B-26FE-4355-9DB8-08C333100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fr-FR" sz="2000"/>
              <a:t>40 défis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texte&#10;&#10;Description générée avec un niveau de confiance élevé">
            <a:extLst>
              <a:ext uri="{FF2B5EF4-FFF2-40B4-BE49-F238E27FC236}">
                <a16:creationId xmlns:a16="http://schemas.microsoft.com/office/drawing/2014/main" id="{E541F61E-E239-4A3C-9058-33C576102C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r="-3" b="-3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7824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235B546-0169-4F7C-9162-DE802999D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87" y="855408"/>
            <a:ext cx="11591704" cy="48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31E11C-3D14-4D4C-B5A7-774A6972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04" y="235975"/>
            <a:ext cx="10642192" cy="60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7A7957-6CCE-4ED5-9B16-EFF42EFD1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09" y="196645"/>
            <a:ext cx="9760029" cy="63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6A6CDA0-24EE-40E2-BE33-492B2957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45" y="285135"/>
            <a:ext cx="9722684" cy="63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02DD64A-1ABE-48C0-AC0B-9D4CEF7DB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80" y="570271"/>
            <a:ext cx="10612239" cy="464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BF86AAA-3833-4685-A527-EB24D3799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890" y="226142"/>
            <a:ext cx="8879135" cy="62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7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821080E-E94A-4EF7-85F3-8083873D0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94" y="261139"/>
            <a:ext cx="10671532" cy="633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E74CCAC-33B7-498A-B974-C7A5F280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77" y="235974"/>
            <a:ext cx="9952046" cy="63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B096FA0-0C5F-4964-AB4A-37F1CD7F9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64" y="186813"/>
            <a:ext cx="8537607" cy="642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C57A19C-BAA4-4053-885A-535697972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1" y="491613"/>
            <a:ext cx="1162783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3CACC3A-1FD0-46FD-8F99-860E53569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17" y="1391478"/>
            <a:ext cx="10898565" cy="29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0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F4CF5E3-2BDD-47D2-9949-50A60B024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96" y="245806"/>
            <a:ext cx="11083113" cy="61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97174B5-8C9A-4FDD-8953-B693481B0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054" y="157316"/>
            <a:ext cx="8576817" cy="64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C956AD4-84F1-4C92-9DFB-8CA96197D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56" y="1386347"/>
            <a:ext cx="11279730" cy="35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37F1B58-A99C-4DD2-90AE-7930589CC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52" y="242669"/>
            <a:ext cx="7787147" cy="648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0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647D58-A085-4CF3-8A3B-68720683B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10" y="363794"/>
            <a:ext cx="10823890" cy="58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AA0EEB0-DF9B-4925-8934-989115A43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57" y="170707"/>
            <a:ext cx="8023123" cy="673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002BC92-F60F-4FD0-A2C8-21721A30E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7" y="1317522"/>
            <a:ext cx="1124884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7EC4E92-D778-4327-B298-AC7104425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272" y="165221"/>
            <a:ext cx="7895302" cy="643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8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3028BAC-A84C-449D-BBBB-7FADFE9C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8" y="353962"/>
            <a:ext cx="10932166" cy="59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A0E32A2-7175-46AD-BAAD-E1E6F9870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79" y="186813"/>
            <a:ext cx="9937773" cy="654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1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558D98-1C9E-4BC7-BB68-D8B86D55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219075"/>
            <a:ext cx="635317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A4B4DA5-918F-4664-A496-81789C70F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07" y="580102"/>
            <a:ext cx="11561386" cy="53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BF324E2-1441-433F-B6C4-C326FB39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72" y="124228"/>
            <a:ext cx="9724102" cy="653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870A556-0B7C-4EE0-B755-EE2D1ECD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75" y="137652"/>
            <a:ext cx="8943437" cy="65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048D017-50B4-4246-8CC9-DBE37773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5" y="363794"/>
            <a:ext cx="10866582" cy="58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21F82B8-42D1-45E7-810D-E990BF9FD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32" y="101607"/>
            <a:ext cx="7236541" cy="66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B42E5DA-2117-4B3E-8F5D-4FD10325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69" y="757084"/>
            <a:ext cx="11701062" cy="494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1BAF9E1-3A92-4B49-8F80-0C37620B4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94" y="186813"/>
            <a:ext cx="9885812" cy="62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323661-6568-4F1F-8462-E6532D123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37" y="521109"/>
            <a:ext cx="11134699" cy="54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B14F94-CE32-4E70-8A37-A59D6EA0E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16" y="294968"/>
            <a:ext cx="11615361" cy="55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062EBF2-459C-4317-B3F9-7EBA3DEF4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271" y="125317"/>
            <a:ext cx="8023123" cy="662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07C8026-CEA3-4C42-862F-2F1BA1B30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79" y="403124"/>
            <a:ext cx="9213379" cy="611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6F3CAEF-87B5-447F-952D-2B726F0EA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86" y="379845"/>
            <a:ext cx="11185850" cy="60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2A8FBFD-ED07-4EF0-BB1B-A665D7A1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27" y="206477"/>
            <a:ext cx="9461489" cy="64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72C8CE8-DBD2-4496-BB80-716FDF313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44" y="522709"/>
            <a:ext cx="10349229" cy="581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7523042-8318-499C-B10A-3A94DDC3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20" y="403123"/>
            <a:ext cx="10324760" cy="57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6A35EDD-9A68-4453-8100-72A562A51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307" y="265471"/>
            <a:ext cx="9139196" cy="628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E6E33E9-D374-44B0-AD95-A501DC84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44" y="816078"/>
            <a:ext cx="11120774" cy="49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8124638-6CAD-4C01-9499-B0A67BF89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32" y="255639"/>
            <a:ext cx="9275436" cy="624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Office PowerPoint</Application>
  <PresentationFormat>Grand écran</PresentationFormat>
  <Paragraphs>2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 BERKLEY</vt:lpstr>
      <vt:lpstr>Arial</vt:lpstr>
      <vt:lpstr>Calibri</vt:lpstr>
      <vt:lpstr>Calibri Light</vt:lpstr>
      <vt:lpstr>Thème Office</vt:lpstr>
      <vt:lpstr>Rallye mathématiques  CP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Rallye mathématiques CP</dc:title>
  <dc:creator>Véronique Lacour</dc:creator>
  <cp:lastModifiedBy>Véronique Lacour</cp:lastModifiedBy>
  <cp:revision>3</cp:revision>
  <dcterms:created xsi:type="dcterms:W3CDTF">2018-07-01T17:16:51Z</dcterms:created>
  <dcterms:modified xsi:type="dcterms:W3CDTF">2018-07-01T17:46:02Z</dcterms:modified>
</cp:coreProperties>
</file>