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86" y="-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813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463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56484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49024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3111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20723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7474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61638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1088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055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036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2784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179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297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2019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783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6441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D39C0-037F-4EB9-ADA4-227B94EC20B4}" type="datetimeFigureOut">
              <a:rPr lang="fr-FR" smtClean="0"/>
              <a:pPr/>
              <a:t>31/01/2015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5C55-A79F-46AE-BC8C-F8D082DF77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36236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8000" dirty="0" smtClean="0"/>
              <a:t>PANCAKE RECIPE </a:t>
            </a:r>
            <a:br>
              <a:rPr lang="fr-FR" sz="8000" dirty="0" smtClean="0"/>
            </a:br>
            <a:r>
              <a:rPr lang="fr-FR" sz="8000" smtClean="0"/>
              <a:t> </a:t>
            </a:r>
            <a:r>
              <a:rPr lang="fr-FR" sz="3600" smtClean="0"/>
              <a:t>By Mélody</a:t>
            </a:r>
            <a:r>
              <a:rPr lang="fr-FR" sz="3600" dirty="0" smtClean="0"/>
              <a:t> and Chloé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7697" y="2554723"/>
            <a:ext cx="6142799" cy="3897048"/>
          </a:xfrm>
        </p:spPr>
      </p:pic>
    </p:spTree>
    <p:extLst>
      <p:ext uri="{BB962C8B-B14F-4D97-AF65-F5344CB8AC3E}">
        <p14:creationId xmlns:p14="http://schemas.microsoft.com/office/powerpoint/2010/main" xmlns="" val="27738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Step 7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246863"/>
          </a:xfrm>
        </p:spPr>
        <p:txBody>
          <a:bodyPr/>
          <a:lstStyle/>
          <a:p>
            <a:r>
              <a:rPr lang="fr-FR" dirty="0">
                <a:effectLst/>
              </a:rPr>
              <a:t>Then take a frying pan over high heat and add a teaspoon of oil, and when hot, pour a ladle of batter which is spread in the stove</a:t>
            </a:r>
            <a:r>
              <a:rPr lang="fr-FR" dirty="0" smtClean="0">
                <a:effectLst/>
              </a:rPr>
              <a:t>.</a:t>
            </a:r>
          </a:p>
          <a:p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3538728"/>
            <a:ext cx="3236976" cy="21579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796" y="3538728"/>
            <a:ext cx="3236976" cy="21579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0580" y="3538728"/>
            <a:ext cx="3236976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2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Step 8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663551"/>
          </a:xfrm>
        </p:spPr>
        <p:txBody>
          <a:bodyPr/>
          <a:lstStyle/>
          <a:p>
            <a:r>
              <a:rPr lang="fr-FR" dirty="0" err="1" smtClean="0">
                <a:effectLst/>
              </a:rPr>
              <a:t>Toss</a:t>
            </a:r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the pancake after a few minutes and cook again.</a:t>
            </a:r>
            <a:br>
              <a:rPr lang="fr-FR" dirty="0">
                <a:effectLst/>
              </a:rPr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9970" y="2949293"/>
            <a:ext cx="5429007" cy="36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Step 9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281587"/>
          </a:xfrm>
        </p:spPr>
        <p:txBody>
          <a:bodyPr/>
          <a:lstStyle/>
          <a:p>
            <a:r>
              <a:rPr lang="en-US" dirty="0"/>
              <a:t>Then turn the pancakes on a plate and spread sugar or jam and enjoy</a:t>
            </a:r>
            <a:r>
              <a:rPr lang="en-US" dirty="0" smtClean="0"/>
              <a:t>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3032566"/>
            <a:ext cx="4540170" cy="30267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386" y="3032566"/>
            <a:ext cx="4540170" cy="30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Step 10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327885"/>
          </a:xfrm>
        </p:spPr>
        <p:txBody>
          <a:bodyPr/>
          <a:lstStyle/>
          <a:p>
            <a:r>
              <a:rPr lang="fr-FR" dirty="0" smtClean="0">
                <a:effectLst/>
              </a:rPr>
              <a:t>And  ENJOY ! </a:t>
            </a:r>
            <a:endParaRPr lang="fr-FR" dirty="0"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https://encrypted-tbn2.gstatic.com/images?q=tbn:ANd9GcSrnqbBx-otPwAvY5oDtCkrlgeuRytIK5fP-yKR3C5IiQRSiYqCc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5460" y="2366620"/>
            <a:ext cx="4937728" cy="384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05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913795" y="416690"/>
            <a:ext cx="10353761" cy="1296363"/>
          </a:xfrm>
        </p:spPr>
        <p:txBody>
          <a:bodyPr>
            <a:normAutofit/>
          </a:bodyPr>
          <a:lstStyle/>
          <a:p>
            <a:r>
              <a:rPr lang="fr-FR" sz="6000" dirty="0" smtClean="0"/>
              <a:t>ingredients</a:t>
            </a:r>
            <a:endParaRPr lang="fr-FR" sz="600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ffectLst/>
              </a:rPr>
              <a:t>- 500g flour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- 5 eggs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- 2 </a:t>
            </a:r>
            <a:r>
              <a:rPr lang="fr-FR" dirty="0" err="1" smtClean="0">
                <a:effectLst/>
              </a:rPr>
              <a:t>packets</a:t>
            </a:r>
            <a:r>
              <a:rPr lang="fr-FR" smtClean="0">
                <a:effectLst/>
              </a:rPr>
              <a:t> of </a:t>
            </a:r>
            <a:r>
              <a:rPr lang="fr-FR" dirty="0">
                <a:effectLst/>
              </a:rPr>
              <a:t>vanilla sugar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- 1 teaspoon of rum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- 1 pinch of salt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- 1 small pot of warm water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- 500 ml of milk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- Jam, </a:t>
            </a:r>
            <a:r>
              <a:rPr lang="fr-FR" dirty="0" smtClean="0">
                <a:effectLst/>
              </a:rPr>
              <a:t>castor </a:t>
            </a:r>
            <a:r>
              <a:rPr lang="fr-FR" dirty="0">
                <a:effectLst/>
              </a:rPr>
              <a:t>sugar</a:t>
            </a:r>
            <a:br>
              <a:rPr lang="fr-FR" dirty="0">
                <a:effectLst/>
              </a:rPr>
            </a:b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55" y="2096064"/>
            <a:ext cx="6169788" cy="394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7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>
                <a:effectLst/>
              </a:rPr>
              <a:t>USTENSILS</a:t>
            </a:r>
            <a:endParaRPr lang="fr-FR" sz="6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ffectLst/>
              </a:rPr>
              <a:t>- 1 small bowl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- 1 large salad bowl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- 1 spatula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- 1 </a:t>
            </a:r>
            <a:r>
              <a:rPr lang="fr-FR" dirty="0" err="1" smtClean="0">
                <a:effectLst/>
              </a:rPr>
              <a:t>whisk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- </a:t>
            </a:r>
            <a:r>
              <a:rPr lang="fr-FR" dirty="0" err="1" smtClean="0">
                <a:effectLst/>
              </a:rPr>
              <a:t>Some</a:t>
            </a:r>
            <a:r>
              <a:rPr lang="fr-FR" dirty="0" smtClean="0">
                <a:effectLst/>
              </a:rPr>
              <a:t>  </a:t>
            </a:r>
            <a:r>
              <a:rPr lang="fr-FR" dirty="0">
                <a:effectLst/>
              </a:rPr>
              <a:t>oil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- 1 plate</a:t>
            </a:r>
            <a:br>
              <a:rPr lang="fr-FR" dirty="0">
                <a:effectLst/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6318" y="2123660"/>
            <a:ext cx="5741525" cy="382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0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Step 1</a:t>
            </a:r>
            <a:endParaRPr lang="fr-FR" sz="6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ffectLst/>
              </a:rPr>
              <a:t>Break the eggs, separate the yolks from the whites, the yolks in the bowl and the whites in small bowl.</a:t>
            </a:r>
            <a:br>
              <a:rPr lang="fr-FR" dirty="0">
                <a:effectLst/>
              </a:rPr>
            </a:b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928" y="3843872"/>
            <a:ext cx="3058311" cy="20388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3842821"/>
            <a:ext cx="3019127" cy="20127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399" y="3844924"/>
            <a:ext cx="3055157" cy="20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8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Step 2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ffectLst/>
              </a:rPr>
              <a:t>Add the flour into the bowl and mix with the </a:t>
            </a:r>
            <a:r>
              <a:rPr lang="fr-FR" dirty="0" err="1" smtClean="0">
                <a:effectLst/>
              </a:rPr>
              <a:t>whisk</a:t>
            </a:r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by adding warm water as you go</a:t>
            </a:r>
            <a:r>
              <a:rPr lang="fr-FR" dirty="0" smtClean="0">
                <a:effectLst/>
              </a:rPr>
              <a:t>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720" y="3049634"/>
            <a:ext cx="4445161" cy="29634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5523" y="3049634"/>
            <a:ext cx="4445162" cy="29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6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022430"/>
          </a:xfrm>
        </p:spPr>
        <p:txBody>
          <a:bodyPr>
            <a:normAutofit/>
          </a:bodyPr>
          <a:lstStyle/>
          <a:p>
            <a:r>
              <a:rPr lang="fr-FR" sz="6000" dirty="0" smtClean="0"/>
              <a:t>Step 3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4" y="1794075"/>
            <a:ext cx="10353762" cy="5021483"/>
          </a:xfrm>
        </p:spPr>
        <p:txBody>
          <a:bodyPr/>
          <a:lstStyle/>
          <a:p>
            <a:r>
              <a:rPr lang="fr-FR" dirty="0">
                <a:effectLst/>
              </a:rPr>
              <a:t>Add the vanilla sugar, rum, salt and milk gradually and continue mixing.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4" y="2560574"/>
            <a:ext cx="2836281" cy="17442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2947" y="2560574"/>
            <a:ext cx="3121103" cy="17442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6922" y="2560574"/>
            <a:ext cx="2910633" cy="17442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2947" y="4522162"/>
            <a:ext cx="3121103" cy="207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0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Step 4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513080"/>
          </a:xfrm>
        </p:spPr>
        <p:txBody>
          <a:bodyPr/>
          <a:lstStyle/>
          <a:p>
            <a:r>
              <a:rPr lang="fr-FR" dirty="0">
                <a:effectLst/>
              </a:rPr>
              <a:t>Take the egg whites and pour 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them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into</a:t>
            </a:r>
            <a:r>
              <a:rPr lang="fr-FR" dirty="0" smtClean="0">
                <a:effectLst/>
              </a:rPr>
              <a:t> the mixer </a:t>
            </a:r>
            <a:r>
              <a:rPr lang="fr-FR" dirty="0">
                <a:effectLst/>
              </a:rPr>
              <a:t>bowl and beat </a:t>
            </a:r>
            <a:r>
              <a:rPr lang="fr-FR" dirty="0" err="1" smtClean="0">
                <a:effectLst/>
              </a:rPr>
              <a:t>them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until</a:t>
            </a:r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stiff</a:t>
            </a:r>
            <a:r>
              <a:rPr lang="fr-FR" dirty="0" smtClean="0">
                <a:effectLst/>
              </a:rPr>
              <a:t>.</a:t>
            </a:r>
          </a:p>
          <a:p>
            <a:endParaRPr lang="fr-FR" dirty="0" smtClean="0">
              <a:effectLst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3032567"/>
            <a:ext cx="4609616" cy="30730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940" y="3032567"/>
            <a:ext cx="4609616" cy="30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33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Step 5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489931"/>
          </a:xfrm>
        </p:spPr>
        <p:txBody>
          <a:bodyPr/>
          <a:lstStyle/>
          <a:p>
            <a:r>
              <a:rPr lang="fr-FR" dirty="0">
                <a:effectLst/>
              </a:rPr>
              <a:t>Add the egg whites in the bowl slowly and mix with the </a:t>
            </a:r>
            <a:r>
              <a:rPr lang="fr-FR" dirty="0" err="1" smtClean="0">
                <a:effectLst/>
              </a:rPr>
              <a:t>batter</a:t>
            </a:r>
            <a:r>
              <a:rPr lang="fr-FR" dirty="0" smtClean="0">
                <a:effectLst/>
              </a:rPr>
              <a:t>.</a:t>
            </a:r>
          </a:p>
          <a:p>
            <a:endParaRPr lang="fr-FR" dirty="0" smtClean="0">
              <a:effectLst/>
            </a:endParaRPr>
          </a:p>
          <a:p>
            <a:endParaRPr lang="fr-FR" dirty="0" smtClean="0">
              <a:effectLst/>
            </a:endParaRPr>
          </a:p>
          <a:p>
            <a:pPr marL="0" indent="0">
              <a:buNone/>
            </a:pP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3217761"/>
            <a:ext cx="4713791" cy="31425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4603" y="3211653"/>
            <a:ext cx="4722953" cy="31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5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Step 6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594103"/>
          </a:xfrm>
        </p:spPr>
        <p:txBody>
          <a:bodyPr/>
          <a:lstStyle/>
          <a:p>
            <a:r>
              <a:rPr lang="fr-FR" dirty="0">
                <a:effectLst/>
              </a:rPr>
              <a:t>When the </a:t>
            </a:r>
            <a:r>
              <a:rPr lang="fr-FR" dirty="0" err="1" smtClean="0">
                <a:effectLst/>
              </a:rPr>
              <a:t>batter</a:t>
            </a:r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is well mixed, let </a:t>
            </a:r>
            <a:r>
              <a:rPr lang="fr-FR" dirty="0" err="1" smtClean="0">
                <a:effectLst/>
              </a:rPr>
              <a:t>it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rest</a:t>
            </a:r>
            <a:r>
              <a:rPr lang="fr-FR" dirty="0" smtClean="0">
                <a:effectLst/>
              </a:rPr>
              <a:t>  </a:t>
            </a:r>
            <a:r>
              <a:rPr lang="fr-FR" dirty="0">
                <a:effectLst/>
              </a:rPr>
              <a:t>at least </a:t>
            </a:r>
            <a:r>
              <a:rPr lang="fr-FR" dirty="0" smtClean="0">
                <a:effectLst/>
              </a:rPr>
              <a:t>4 </a:t>
            </a:r>
            <a:r>
              <a:rPr lang="fr-FR" dirty="0" err="1" smtClean="0">
                <a:effectLst/>
              </a:rPr>
              <a:t>hours</a:t>
            </a:r>
            <a:r>
              <a:rPr lang="fr-FR" dirty="0" smtClean="0">
                <a:effectLst/>
              </a:rPr>
              <a:t> .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7316" y="2824222"/>
            <a:ext cx="5766603" cy="37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0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TM04033921[[fn=Damas]]</Template>
  <TotalTime>114</TotalTime>
  <Words>194</Words>
  <Application>Microsoft Office PowerPoint</Application>
  <PresentationFormat>Personnalisé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Damask</vt:lpstr>
      <vt:lpstr>PANCAKE RECIPE   By Mélody and Chloé</vt:lpstr>
      <vt:lpstr>ingredients</vt:lpstr>
      <vt:lpstr>USTENSILS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Step 9</vt:lpstr>
      <vt:lpstr>Step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RECIPE CREPE</dc:title>
  <dc:creator>Leseurre</dc:creator>
  <cp:lastModifiedBy>Monique</cp:lastModifiedBy>
  <cp:revision>16</cp:revision>
  <dcterms:created xsi:type="dcterms:W3CDTF">2015-01-22T16:46:51Z</dcterms:created>
  <dcterms:modified xsi:type="dcterms:W3CDTF">2015-01-31T10:41:33Z</dcterms:modified>
</cp:coreProperties>
</file>