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56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BD3"/>
    <a:srgbClr val="D2C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 showGuides="1">
      <p:cViewPr>
        <p:scale>
          <a:sx n="51" d="100"/>
          <a:sy n="51" d="100"/>
        </p:scale>
        <p:origin x="2238" y="-150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02/07/2023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976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02/07/2023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847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02/07/2023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45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02/07/2023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11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02/07/2023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17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02/07/2023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19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02/07/2023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90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02/07/2023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13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02/07/2023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70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02/07/2023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29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7D0F5-5A66-4E12-9CCB-81EB96C89207}" type="datetimeFigureOut">
              <a:rPr lang="fr-FR" smtClean="0"/>
              <a:t>02/07/2023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33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7D0F5-5A66-4E12-9CCB-81EB96C89207}" type="datetimeFigureOut">
              <a:rPr lang="fr-FR" smtClean="0"/>
              <a:t>02/07/2023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3CC49-4735-4888-9C70-378E00834F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34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webp"/><Relationship Id="rId5" Type="http://schemas.openxmlformats.org/officeDocument/2006/relationships/image" Target="../media/image42.emf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microsoft.com/office/2007/relationships/hdphoto" Target="../media/hdphoto2.wdp"/><Relationship Id="rId7" Type="http://schemas.openxmlformats.org/officeDocument/2006/relationships/image" Target="../media/image4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2.wdp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7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microsoft.com/office/2007/relationships/hdphoto" Target="../media/hdphoto2.wdp"/><Relationship Id="rId7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3">
            <a:extLst>
              <a:ext uri="{FF2B5EF4-FFF2-40B4-BE49-F238E27FC236}">
                <a16:creationId xmlns:a16="http://schemas.microsoft.com/office/drawing/2014/main" id="{ADD6F582-5552-36AF-E099-1898D6D37CE6}"/>
              </a:ext>
            </a:extLst>
          </p:cNvPr>
          <p:cNvSpPr/>
          <p:nvPr/>
        </p:nvSpPr>
        <p:spPr>
          <a:xfrm>
            <a:off x="282227" y="447387"/>
            <a:ext cx="6995219" cy="21060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La folle course de</a:t>
            </a:r>
          </a:p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Maman poule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64AAA4A-5751-42EB-0989-93312E41C1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t="12445" r="9685" b="15103"/>
          <a:stretch/>
        </p:blipFill>
        <p:spPr>
          <a:xfrm>
            <a:off x="884235" y="3334816"/>
            <a:ext cx="5791201" cy="6642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541C365-045E-0B63-66F6-DAC08A8C30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49" b="84060" l="14558" r="81889">
                        <a14:foregroundMark x1="43934" y1="59922" x2="43934" y2="59922"/>
                        <a14:foregroundMark x1="47227" y1="61223" x2="47227" y2="61223"/>
                        <a14:foregroundMark x1="47487" y1="63696" x2="47487" y2="63696"/>
                        <a14:foregroundMark x1="69064" y1="80547" x2="69064" y2="80547"/>
                        <a14:foregroundMark x1="75563" y1="81392" x2="75563" y2="81392"/>
                        <a14:foregroundMark x1="44627" y1="58165" x2="44627" y2="58165"/>
                        <a14:foregroundMark x1="55286" y1="61288" x2="39341" y2="63565"/>
                        <a14:foregroundMark x1="40035" y1="53286" x2="40035" y2="53286"/>
                        <a14:foregroundMark x1="62652" y1="76383" x2="62652" y2="76383"/>
                        <a14:foregroundMark x1="63518" y1="77293" x2="63518" y2="77293"/>
                        <a14:foregroundMark x1="50000" y1="76252" x2="50000" y2="76252"/>
                        <a14:foregroundMark x1="56499" y1="79571" x2="56499" y2="79571"/>
                        <a14:foregroundMark x1="61438" y1="76252" x2="61438" y2="76252"/>
                        <a14:backgroundMark x1="57539" y1="75016" x2="57539" y2="75016"/>
                        <a14:backgroundMark x1="49307" y1="72739" x2="49307" y2="72739"/>
                        <a14:backgroundMark x1="55459" y1="73129" x2="55459" y2="73129"/>
                        <a14:backgroundMark x1="32062" y1="70852" x2="32062" y2="70852"/>
                        <a14:backgroundMark x1="31023" y1="74951" x2="31023" y2="74951"/>
                        <a14:backgroundMark x1="52513" y1="77293" x2="52513" y2="77293"/>
                        <a14:backgroundMark x1="65771" y1="70592" x2="65771" y2="70592"/>
                        <a14:backgroundMark x1="75390" y1="70462" x2="75390" y2="70462"/>
                        <a14:backgroundMark x1="67504" y1="70202" x2="67504" y2="70202"/>
                        <a14:backgroundMark x1="62998" y1="73129" x2="62998" y2="73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2" t="12445" r="9685" b="15103"/>
          <a:stretch/>
        </p:blipFill>
        <p:spPr>
          <a:xfrm>
            <a:off x="224111" y="-125865"/>
            <a:ext cx="2336023" cy="2679336"/>
          </a:xfrm>
          <a:prstGeom prst="rect">
            <a:avLst/>
          </a:prstGeom>
        </p:spPr>
      </p:pic>
      <p:sp>
        <p:nvSpPr>
          <p:cNvPr id="8" name="Vague 7">
            <a:extLst>
              <a:ext uri="{FF2B5EF4-FFF2-40B4-BE49-F238E27FC236}">
                <a16:creationId xmlns:a16="http://schemas.microsoft.com/office/drawing/2014/main" id="{53C52385-979F-F979-42A9-9D7BB20C0836}"/>
              </a:ext>
            </a:extLst>
          </p:cNvPr>
          <p:cNvSpPr/>
          <p:nvPr/>
        </p:nvSpPr>
        <p:spPr>
          <a:xfrm rot="20694350">
            <a:off x="393473" y="5320944"/>
            <a:ext cx="2944052" cy="1244448"/>
          </a:xfrm>
          <a:prstGeom prst="wav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  <a:latin typeface="Caviar Dreams" panose="020B0402020204020504" pitchFamily="34" charset="0"/>
              </a:rPr>
              <a:t>S’adapter</a:t>
            </a:r>
          </a:p>
        </p:txBody>
      </p:sp>
    </p:spTree>
    <p:extLst>
      <p:ext uri="{BB962C8B-B14F-4D97-AF65-F5344CB8AC3E}">
        <p14:creationId xmlns:p14="http://schemas.microsoft.com/office/powerpoint/2010/main" val="3161918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82227" y="6049870"/>
            <a:ext cx="6995219" cy="40740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 patte bute c</a:t>
            </a:r>
            <a:r>
              <a:rPr lang="fr-FR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 qu</a:t>
            </a:r>
            <a:r>
              <a:rPr lang="fr-FR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lque ch</a:t>
            </a:r>
            <a:r>
              <a:rPr lang="fr-FR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se. C</a:t>
            </a:r>
            <a:r>
              <a:rPr lang="fr-FR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rali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farf</a:t>
            </a:r>
            <a:r>
              <a:rPr lang="fr-FR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i="1" dirty="0">
                <a:solidFill>
                  <a:srgbClr val="FFFF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ill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d</a:t>
            </a:r>
            <a:r>
              <a:rPr lang="fr-FR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l’</a:t>
            </a:r>
            <a:r>
              <a:rPr lang="fr-FR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eau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 </a:t>
            </a:r>
            <a:r>
              <a:rPr lang="fr-FR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</a:t>
            </a:r>
            <a:r>
              <a:rPr lang="fr-FR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 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ch</a:t>
            </a:r>
            <a:r>
              <a:rPr lang="fr-FR" b="1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ssure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Une ch</a:t>
            </a:r>
            <a:r>
              <a:rPr lang="fr-FR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ssure g</a:t>
            </a:r>
            <a:r>
              <a:rPr lang="fr-FR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te! 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fr-FR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rali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retr</a:t>
            </a:r>
            <a:r>
              <a:rPr lang="fr-FR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 sa b</a:t>
            </a:r>
            <a:r>
              <a:rPr lang="fr-FR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nne 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</a:t>
            </a:r>
            <a:r>
              <a:rPr lang="fr-FR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r. Sa patte ne lui f</a:t>
            </a:r>
            <a:r>
              <a:rPr lang="fr-FR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</a:t>
            </a:r>
            <a:r>
              <a:rPr lang="fr-FR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sque plus mal. La plui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s’</a:t>
            </a:r>
            <a:r>
              <a:rPr lang="fr-FR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arr</a:t>
            </a:r>
            <a:r>
              <a:rPr lang="fr-FR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ê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Vite, </a:t>
            </a:r>
            <a:r>
              <a:rPr lang="fr-FR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  d</a:t>
            </a:r>
            <a:r>
              <a:rPr lang="fr-FR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fr-FR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</a:t>
            </a:r>
            <a:r>
              <a:rPr lang="fr-FR" b="1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lque</a:t>
            </a:r>
            <a:r>
              <a:rPr lang="fr-FR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plume</a:t>
            </a:r>
            <a:r>
              <a:rPr lang="fr-FR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</a:t>
            </a:r>
            <a:r>
              <a:rPr lang="fr-FR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ch</a:t>
            </a:r>
            <a:r>
              <a:rPr lang="fr-FR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ssure, </a:t>
            </a:r>
            <a:r>
              <a:rPr lang="fr-FR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 </a:t>
            </a:r>
            <a:r>
              <a:rPr lang="fr-FR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stalle s</a:t>
            </a:r>
            <a:r>
              <a:rPr lang="fr-FR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</a:t>
            </a:r>
            <a:r>
              <a:rPr lang="fr-FR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</a:t>
            </a:r>
            <a:r>
              <a:rPr lang="fr-FR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ded</a:t>
            </a:r>
            <a:r>
              <a:rPr lang="fr-FR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 l</a:t>
            </a:r>
            <a:r>
              <a:rPr lang="fr-FR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tire av</a:t>
            </a:r>
            <a:r>
              <a:rPr lang="fr-FR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 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lac</a:t>
            </a:r>
            <a:r>
              <a:rPr lang="fr-FR" b="1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ch</a:t>
            </a:r>
            <a:r>
              <a:rPr lang="fr-FR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fr-FR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</a:t>
            </a:r>
            <a:r>
              <a:rPr lang="fr-FR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</a:t>
            </a:r>
            <a:r>
              <a:rPr lang="fr-FR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rig</a:t>
            </a:r>
            <a:r>
              <a:rPr lang="fr-FR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</a:t>
            </a:r>
            <a:r>
              <a:rPr lang="fr-FR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rali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rig</a:t>
            </a:r>
            <a:r>
              <a:rPr lang="fr-FR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</a:t>
            </a:r>
            <a:r>
              <a:rPr lang="fr-FR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ssi.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fr-FR" dirty="0" err="1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Ce n’</a:t>
            </a:r>
            <a:r>
              <a:rPr lang="fr-FR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peti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</a:t>
            </a:r>
            <a:r>
              <a:rPr lang="fr-FR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fr-FR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qui arr</a:t>
            </a:r>
            <a:r>
              <a:rPr lang="fr-FR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ê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tera C</a:t>
            </a:r>
            <a:r>
              <a:rPr lang="fr-FR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rali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82227" y="2573122"/>
            <a:ext cx="3377236" cy="32304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543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chaussure 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 plumes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lacet</a:t>
            </a:r>
          </a:p>
          <a:p>
            <a:pPr algn="just">
              <a:lnSpc>
                <a:spcPct val="150000"/>
              </a:lnSpc>
            </a:pPr>
            <a:endParaRPr lang="fr-FR" sz="1543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2" name="Rectangle à coins arrondis 3">
            <a:extLst>
              <a:ext uri="{FF2B5EF4-FFF2-40B4-BE49-F238E27FC236}">
                <a16:creationId xmlns:a16="http://schemas.microsoft.com/office/drawing/2014/main" id="{7CD65F67-1D06-9EB9-EF2A-A7BEF043126D}"/>
              </a:ext>
            </a:extLst>
          </p:cNvPr>
          <p:cNvSpPr/>
          <p:nvPr/>
        </p:nvSpPr>
        <p:spPr>
          <a:xfrm>
            <a:off x="282227" y="293809"/>
            <a:ext cx="6995219" cy="21060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La folle course de</a:t>
            </a:r>
          </a:p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Maman poule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898B55-1BC9-325D-0D09-DCCE9156EC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49" b="84060" l="14558" r="81889">
                        <a14:foregroundMark x1="43934" y1="59922" x2="43934" y2="59922"/>
                        <a14:foregroundMark x1="47227" y1="61223" x2="47227" y2="61223"/>
                        <a14:foregroundMark x1="47487" y1="63696" x2="47487" y2="63696"/>
                        <a14:foregroundMark x1="69064" y1="80547" x2="69064" y2="80547"/>
                        <a14:foregroundMark x1="75563" y1="81392" x2="75563" y2="81392"/>
                        <a14:foregroundMark x1="44627" y1="58165" x2="44627" y2="58165"/>
                        <a14:foregroundMark x1="55286" y1="61288" x2="39341" y2="63565"/>
                        <a14:foregroundMark x1="40035" y1="53286" x2="40035" y2="53286"/>
                        <a14:foregroundMark x1="62652" y1="76383" x2="62652" y2="76383"/>
                        <a14:foregroundMark x1="63518" y1="77293" x2="63518" y2="77293"/>
                        <a14:foregroundMark x1="50000" y1="76252" x2="50000" y2="76252"/>
                        <a14:foregroundMark x1="56499" y1="79571" x2="56499" y2="79571"/>
                        <a14:foregroundMark x1="61438" y1="76252" x2="61438" y2="76252"/>
                        <a14:backgroundMark x1="57539" y1="75016" x2="57539" y2="75016"/>
                        <a14:backgroundMark x1="49307" y1="72739" x2="49307" y2="72739"/>
                        <a14:backgroundMark x1="55459" y1="73129" x2="55459" y2="73129"/>
                        <a14:backgroundMark x1="32062" y1="70852" x2="32062" y2="70852"/>
                        <a14:backgroundMark x1="31023" y1="74951" x2="31023" y2="74951"/>
                        <a14:backgroundMark x1="52513" y1="77293" x2="52513" y2="77293"/>
                        <a14:backgroundMark x1="65771" y1="70592" x2="65771" y2="70592"/>
                        <a14:backgroundMark x1="75390" y1="70462" x2="75390" y2="70462"/>
                        <a14:backgroundMark x1="67504" y1="70202" x2="67504" y2="70202"/>
                        <a14:backgroundMark x1="62998" y1="73129" x2="62998" y2="73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2" t="12445" r="9685" b="15103"/>
          <a:stretch/>
        </p:blipFill>
        <p:spPr>
          <a:xfrm>
            <a:off x="224111" y="-279443"/>
            <a:ext cx="2336023" cy="267933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521478" y="1665937"/>
            <a:ext cx="907161" cy="8265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63" dirty="0">
                <a:solidFill>
                  <a:schemeClr val="tx1"/>
                </a:solidFill>
                <a:latin typeface="OpenDyslexic" panose="00000500000000000000" pitchFamily="50" charset="0"/>
              </a:rPr>
              <a:t>9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1CED6B7-5DC3-3F66-796A-49C37E7D24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" t="8178" r="3734" b="14967"/>
          <a:stretch/>
        </p:blipFill>
        <p:spPr>
          <a:xfrm>
            <a:off x="3779836" y="3124274"/>
            <a:ext cx="3648803" cy="22556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2FBAA8F-9EE4-DC80-F74F-B65CC37FFF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2501042"/>
            <a:ext cx="1246463" cy="124646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CB24481-2380-72BE-3AD8-312934B498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748" y="3652127"/>
            <a:ext cx="1050131" cy="105013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77163D5-C057-0714-7ADA-573A21C3AA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0297">
            <a:off x="2364972" y="3663301"/>
            <a:ext cx="1050131" cy="105013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CF2E033-464F-B3FC-D78D-5AC3A9F6C2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107" y="4527904"/>
            <a:ext cx="1347786" cy="134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31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82227" y="6049870"/>
            <a:ext cx="6995219" cy="40740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rali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arrive juste à t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 le d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marat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sz="19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Vite, 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 </a:t>
            </a:r>
            <a:r>
              <a:rPr lang="fr-FR" sz="19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stalle s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peti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sur 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barri</a:t>
            </a:r>
            <a:r>
              <a:rPr lang="fr-FR" sz="1900" b="1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è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fr-FR" sz="19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</a:t>
            </a:r>
            <a:r>
              <a:rPr lang="fr-FR" sz="19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tr</a:t>
            </a:r>
            <a:r>
              <a:rPr lang="fr-FR" sz="1900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… part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ez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rali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fr-FR" sz="19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 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« Va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-y mam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va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-y Mam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va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-y! »</a:t>
            </a:r>
          </a:p>
          <a:p>
            <a:pPr algn="just">
              <a:lnSpc>
                <a:spcPct val="150000"/>
              </a:lnSpc>
            </a:pP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 n’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qu’</a:t>
            </a:r>
            <a:r>
              <a:rPr lang="fr-FR" sz="19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l’</a:t>
            </a:r>
            <a:r>
              <a:rPr lang="fr-FR" sz="1900" b="1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fr-FR" sz="1900" b="1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rage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M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surt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c’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premi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è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 f</a:t>
            </a:r>
            <a:r>
              <a:rPr lang="fr-FR" sz="1900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que s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</a:t>
            </a:r>
            <a:r>
              <a:rPr lang="fr-FR" sz="19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l’app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« Mam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». </a:t>
            </a:r>
            <a:r>
              <a:rPr lang="fr-FR" sz="19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friss</a:t>
            </a:r>
            <a:r>
              <a:rPr lang="fr-FR" sz="19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parc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rali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fr-FR" sz="1900" b="1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 sz="1900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mme 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 n’a jam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ru…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82227" y="2573122"/>
            <a:ext cx="3377236" cy="32304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543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barrière 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Encourager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Courir</a:t>
            </a:r>
          </a:p>
          <a:p>
            <a:pPr algn="just">
              <a:lnSpc>
                <a:spcPct val="150000"/>
              </a:lnSpc>
            </a:pPr>
            <a:endParaRPr lang="fr-FR" sz="1543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2" name="Rectangle à coins arrondis 3">
            <a:extLst>
              <a:ext uri="{FF2B5EF4-FFF2-40B4-BE49-F238E27FC236}">
                <a16:creationId xmlns:a16="http://schemas.microsoft.com/office/drawing/2014/main" id="{7CD65F67-1D06-9EB9-EF2A-A7BEF043126D}"/>
              </a:ext>
            </a:extLst>
          </p:cNvPr>
          <p:cNvSpPr/>
          <p:nvPr/>
        </p:nvSpPr>
        <p:spPr>
          <a:xfrm>
            <a:off x="282227" y="293809"/>
            <a:ext cx="6995219" cy="21060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La folle course de</a:t>
            </a:r>
          </a:p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Maman poule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898B55-1BC9-325D-0D09-DCCE9156EC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49" b="84060" l="14558" r="81889">
                        <a14:foregroundMark x1="43934" y1="59922" x2="43934" y2="59922"/>
                        <a14:foregroundMark x1="47227" y1="61223" x2="47227" y2="61223"/>
                        <a14:foregroundMark x1="47487" y1="63696" x2="47487" y2="63696"/>
                        <a14:foregroundMark x1="69064" y1="80547" x2="69064" y2="80547"/>
                        <a14:foregroundMark x1="75563" y1="81392" x2="75563" y2="81392"/>
                        <a14:foregroundMark x1="44627" y1="58165" x2="44627" y2="58165"/>
                        <a14:foregroundMark x1="55286" y1="61288" x2="39341" y2="63565"/>
                        <a14:foregroundMark x1="40035" y1="53286" x2="40035" y2="53286"/>
                        <a14:foregroundMark x1="62652" y1="76383" x2="62652" y2="76383"/>
                        <a14:foregroundMark x1="63518" y1="77293" x2="63518" y2="77293"/>
                        <a14:foregroundMark x1="50000" y1="76252" x2="50000" y2="76252"/>
                        <a14:foregroundMark x1="56499" y1="79571" x2="56499" y2="79571"/>
                        <a14:foregroundMark x1="61438" y1="76252" x2="61438" y2="76252"/>
                        <a14:backgroundMark x1="57539" y1="75016" x2="57539" y2="75016"/>
                        <a14:backgroundMark x1="49307" y1="72739" x2="49307" y2="72739"/>
                        <a14:backgroundMark x1="55459" y1="73129" x2="55459" y2="73129"/>
                        <a14:backgroundMark x1="32062" y1="70852" x2="32062" y2="70852"/>
                        <a14:backgroundMark x1="31023" y1="74951" x2="31023" y2="74951"/>
                        <a14:backgroundMark x1="52513" y1="77293" x2="52513" y2="77293"/>
                        <a14:backgroundMark x1="65771" y1="70592" x2="65771" y2="70592"/>
                        <a14:backgroundMark x1="75390" y1="70462" x2="75390" y2="70462"/>
                        <a14:backgroundMark x1="67504" y1="70202" x2="67504" y2="70202"/>
                        <a14:backgroundMark x1="62998" y1="73129" x2="62998" y2="73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2" t="12445" r="9685" b="15103"/>
          <a:stretch/>
        </p:blipFill>
        <p:spPr>
          <a:xfrm>
            <a:off x="224111" y="-279443"/>
            <a:ext cx="2336023" cy="267933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521478" y="1665937"/>
            <a:ext cx="907161" cy="8265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63" dirty="0">
                <a:solidFill>
                  <a:schemeClr val="tx1"/>
                </a:solidFill>
                <a:latin typeface="OpenDyslexic" panose="00000500000000000000" pitchFamily="50" charset="0"/>
              </a:rPr>
              <a:t>10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5D6223B-935E-FF34-34D4-E7B88B72BD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t="8177" r="4502" b="16579"/>
          <a:stretch/>
        </p:blipFill>
        <p:spPr>
          <a:xfrm>
            <a:off x="3742631" y="3146453"/>
            <a:ext cx="3604124" cy="219945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E4D2C05-F75C-6A2B-D246-5178147FA5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19" y="2566968"/>
            <a:ext cx="1267655" cy="126765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F771BE1-A8AD-AFC1-57D3-5C3E0B370B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3" b="12393"/>
          <a:stretch/>
        </p:blipFill>
        <p:spPr>
          <a:xfrm>
            <a:off x="2132374" y="3864587"/>
            <a:ext cx="1379409" cy="85833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3CDB6E7-9296-FE83-6A8E-1A80929F02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51" y="4704462"/>
            <a:ext cx="1092994" cy="109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47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82227" y="6049870"/>
            <a:ext cx="6995219" cy="40740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 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 arrive premi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è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 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marat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sz="19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bret</a:t>
            </a:r>
            <a:r>
              <a:rPr lang="fr-FR" sz="19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j</a:t>
            </a:r>
            <a:r>
              <a:rPr lang="fr-FR" sz="1900" b="1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rnaliste 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</a:t>
            </a:r>
            <a:r>
              <a:rPr lang="fr-FR" sz="19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ge: « A </a:t>
            </a:r>
            <a:r>
              <a:rPr lang="fr-FR" sz="19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nn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sz="19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vu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rir t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llem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vite, c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mme si v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alli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ez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fr-FR" sz="1900" b="1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fr-FR" sz="1900" b="1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s’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-il pass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 »</a:t>
            </a:r>
          </a:p>
          <a:p>
            <a:pPr algn="just">
              <a:lnSpc>
                <a:spcPct val="150000"/>
              </a:lnSpc>
            </a:pP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rali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« Je me sui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devenir mam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mme ça…s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fr-FR" sz="19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 »</a:t>
            </a:r>
          </a:p>
          <a:p>
            <a:pPr algn="just">
              <a:lnSpc>
                <a:spcPct val="150000"/>
              </a:lnSpc>
            </a:pP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m</a:t>
            </a:r>
            <a:r>
              <a:rPr lang="fr-FR" sz="19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vre de gr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</a:t>
            </a:r>
            <a:r>
              <a:rPr lang="fr-FR" sz="19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rali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c</a:t>
            </a:r>
            <a:r>
              <a:rPr lang="fr-FR" sz="19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de 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b="1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rire, 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 n’a plus ri</a:t>
            </a:r>
            <a:r>
              <a:rPr lang="fr-FR" sz="19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à dire.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82227" y="2573122"/>
            <a:ext cx="3377236" cy="32304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543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journaliste 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Voler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Sourire</a:t>
            </a:r>
          </a:p>
          <a:p>
            <a:pPr algn="just">
              <a:lnSpc>
                <a:spcPct val="150000"/>
              </a:lnSpc>
            </a:pPr>
            <a:endParaRPr lang="fr-FR" sz="1543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2" name="Rectangle à coins arrondis 3">
            <a:extLst>
              <a:ext uri="{FF2B5EF4-FFF2-40B4-BE49-F238E27FC236}">
                <a16:creationId xmlns:a16="http://schemas.microsoft.com/office/drawing/2014/main" id="{7CD65F67-1D06-9EB9-EF2A-A7BEF043126D}"/>
              </a:ext>
            </a:extLst>
          </p:cNvPr>
          <p:cNvSpPr/>
          <p:nvPr/>
        </p:nvSpPr>
        <p:spPr>
          <a:xfrm>
            <a:off x="282227" y="293809"/>
            <a:ext cx="6995219" cy="21060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La folle course de</a:t>
            </a:r>
          </a:p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Maman poule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898B55-1BC9-325D-0D09-DCCE9156EC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49" b="84060" l="14558" r="81889">
                        <a14:foregroundMark x1="43934" y1="59922" x2="43934" y2="59922"/>
                        <a14:foregroundMark x1="47227" y1="61223" x2="47227" y2="61223"/>
                        <a14:foregroundMark x1="47487" y1="63696" x2="47487" y2="63696"/>
                        <a14:foregroundMark x1="69064" y1="80547" x2="69064" y2="80547"/>
                        <a14:foregroundMark x1="75563" y1="81392" x2="75563" y2="81392"/>
                        <a14:foregroundMark x1="44627" y1="58165" x2="44627" y2="58165"/>
                        <a14:foregroundMark x1="55286" y1="61288" x2="39341" y2="63565"/>
                        <a14:foregroundMark x1="40035" y1="53286" x2="40035" y2="53286"/>
                        <a14:foregroundMark x1="62652" y1="76383" x2="62652" y2="76383"/>
                        <a14:foregroundMark x1="63518" y1="77293" x2="63518" y2="77293"/>
                        <a14:foregroundMark x1="50000" y1="76252" x2="50000" y2="76252"/>
                        <a14:foregroundMark x1="56499" y1="79571" x2="56499" y2="79571"/>
                        <a14:foregroundMark x1="61438" y1="76252" x2="61438" y2="76252"/>
                        <a14:backgroundMark x1="57539" y1="75016" x2="57539" y2="75016"/>
                        <a14:backgroundMark x1="49307" y1="72739" x2="49307" y2="72739"/>
                        <a14:backgroundMark x1="55459" y1="73129" x2="55459" y2="73129"/>
                        <a14:backgroundMark x1="32062" y1="70852" x2="32062" y2="70852"/>
                        <a14:backgroundMark x1="31023" y1="74951" x2="31023" y2="74951"/>
                        <a14:backgroundMark x1="52513" y1="77293" x2="52513" y2="77293"/>
                        <a14:backgroundMark x1="65771" y1="70592" x2="65771" y2="70592"/>
                        <a14:backgroundMark x1="75390" y1="70462" x2="75390" y2="70462"/>
                        <a14:backgroundMark x1="67504" y1="70202" x2="67504" y2="70202"/>
                        <a14:backgroundMark x1="62998" y1="73129" x2="62998" y2="73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2" t="12445" r="9685" b="15103"/>
          <a:stretch/>
        </p:blipFill>
        <p:spPr>
          <a:xfrm>
            <a:off x="224111" y="-279443"/>
            <a:ext cx="2336023" cy="267933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521478" y="1665937"/>
            <a:ext cx="907161" cy="8265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63" dirty="0">
                <a:solidFill>
                  <a:schemeClr val="tx1"/>
                </a:solidFill>
                <a:latin typeface="OpenDyslexic" panose="00000500000000000000" pitchFamily="50" charset="0"/>
              </a:rPr>
              <a:t>11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6B03BE6-BBD7-48F8-F934-6788207F69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" t="10894" r="3734" b="17297"/>
          <a:stretch/>
        </p:blipFill>
        <p:spPr>
          <a:xfrm>
            <a:off x="3779836" y="3258554"/>
            <a:ext cx="3646230" cy="210608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9A92AB8-1BA6-8AE6-0941-C51BEA7038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70" b="99344" l="10000" r="90000">
                        <a14:foregroundMark x1="46667" y1="95186" x2="46667" y2="95186"/>
                        <a14:foregroundMark x1="47333" y1="56674" x2="47333" y2="566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686" y="2533270"/>
            <a:ext cx="1581150" cy="120430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EDE1846-A118-343B-AAB9-FF5315C99F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032" y="3439692"/>
            <a:ext cx="1393626" cy="139362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DD035BA-CD39-1098-27BF-277CB31CC9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52" y="4578954"/>
            <a:ext cx="1347786" cy="134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66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82227" y="6049870"/>
            <a:ext cx="6995219" cy="40740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</a:t>
            </a:r>
            <a:r>
              <a:rPr lang="fr-FR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</a:t>
            </a:r>
            <a:r>
              <a:rPr lang="fr-FR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rali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retr</a:t>
            </a:r>
            <a:r>
              <a:rPr lang="fr-FR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 s</a:t>
            </a:r>
            <a:r>
              <a:rPr lang="fr-FR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</a:t>
            </a:r>
            <a:r>
              <a:rPr lang="fr-FR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</a:t>
            </a:r>
            <a:r>
              <a:rPr lang="fr-FR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 l</a:t>
            </a:r>
            <a:r>
              <a:rPr lang="fr-FR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ffe 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câl</a:t>
            </a:r>
            <a:r>
              <a:rPr lang="fr-FR" b="1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fr-FR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« M</a:t>
            </a:r>
            <a:r>
              <a:rPr lang="fr-FR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peti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ts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ch</a:t>
            </a:r>
            <a:r>
              <a:rPr lang="fr-FR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à partir de m</a:t>
            </a:r>
            <a:r>
              <a:rPr lang="fr-FR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ain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</a:t>
            </a:r>
            <a:r>
              <a:rPr lang="fr-FR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 pass</a:t>
            </a:r>
            <a:r>
              <a:rPr lang="fr-FR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b</a:t>
            </a:r>
            <a:r>
              <a:rPr lang="fr-FR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</a:t>
            </a:r>
            <a:r>
              <a:rPr lang="fr-FR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ble. »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Pui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 aj</a:t>
            </a:r>
            <a:r>
              <a:rPr lang="fr-FR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tr</a:t>
            </a:r>
            <a:r>
              <a:rPr lang="fr-FR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è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« Jusqu’</a:t>
            </a:r>
            <a:r>
              <a:rPr lang="fr-FR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 »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Dix v</a:t>
            </a:r>
            <a:r>
              <a:rPr lang="fr-FR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s’</a:t>
            </a:r>
            <a:r>
              <a:rPr lang="fr-FR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</a:t>
            </a:r>
            <a:r>
              <a:rPr lang="fr-FR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ê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 t</a:t>
            </a:r>
            <a:r>
              <a:rPr lang="fr-FR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« Jusqu’</a:t>
            </a:r>
            <a:r>
              <a:rPr lang="fr-FR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</a:t>
            </a:r>
            <a:r>
              <a:rPr lang="fr-FR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…? »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fr-FR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rali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av</a:t>
            </a:r>
            <a:r>
              <a:rPr lang="fr-FR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b="1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</a:t>
            </a:r>
            <a:r>
              <a:rPr lang="fr-FR" b="1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</a:t>
            </a:r>
            <a:r>
              <a:rPr lang="fr-FR" b="1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ê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fr-FR" b="1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« Jusqu’</a:t>
            </a:r>
            <a:r>
              <a:rPr lang="fr-FR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marat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d’</a:t>
            </a:r>
            <a:r>
              <a:rPr lang="fr-FR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spagne… qu’</a:t>
            </a:r>
            <a:r>
              <a:rPr lang="fr-FR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ce que v</a:t>
            </a:r>
            <a:r>
              <a:rPr lang="fr-FR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</a:t>
            </a:r>
            <a:r>
              <a:rPr lang="fr-FR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fr-FR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ez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je ne p</a:t>
            </a:r>
            <a:r>
              <a:rPr lang="fr-FR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m’</a:t>
            </a:r>
            <a:r>
              <a:rPr lang="fr-FR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fr-FR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ê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</a:t>
            </a:r>
            <a:r>
              <a:rPr lang="fr-FR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 »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</a:t>
            </a:r>
            <a:r>
              <a:rPr lang="fr-FR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à s</a:t>
            </a:r>
            <a:r>
              <a:rPr lang="fr-FR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</a:t>
            </a:r>
            <a:r>
              <a:rPr lang="fr-FR" b="1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b="1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b="1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nnem</a:t>
            </a:r>
            <a:r>
              <a:rPr lang="fr-FR" b="1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</a:t>
            </a:r>
            <a:r>
              <a:rPr lang="fr-FR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</a:t>
            </a:r>
            <a:r>
              <a:rPr lang="fr-FR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</a:t>
            </a:r>
            <a:r>
              <a:rPr lang="fr-FR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urle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j</a:t>
            </a:r>
            <a:r>
              <a:rPr lang="fr-FR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82227" y="2573122"/>
            <a:ext cx="3377236" cy="32304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543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câlin 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Gêné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Etonnement</a:t>
            </a:r>
          </a:p>
          <a:p>
            <a:pPr algn="just">
              <a:lnSpc>
                <a:spcPct val="150000"/>
              </a:lnSpc>
            </a:pPr>
            <a:endParaRPr lang="fr-FR" sz="1543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2" name="Rectangle à coins arrondis 3">
            <a:extLst>
              <a:ext uri="{FF2B5EF4-FFF2-40B4-BE49-F238E27FC236}">
                <a16:creationId xmlns:a16="http://schemas.microsoft.com/office/drawing/2014/main" id="{7CD65F67-1D06-9EB9-EF2A-A7BEF043126D}"/>
              </a:ext>
            </a:extLst>
          </p:cNvPr>
          <p:cNvSpPr/>
          <p:nvPr/>
        </p:nvSpPr>
        <p:spPr>
          <a:xfrm>
            <a:off x="282227" y="293809"/>
            <a:ext cx="6995219" cy="21060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La folle course de</a:t>
            </a:r>
          </a:p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Maman poule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898B55-1BC9-325D-0D09-DCCE9156EC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49" b="84060" l="14558" r="81889">
                        <a14:foregroundMark x1="43934" y1="59922" x2="43934" y2="59922"/>
                        <a14:foregroundMark x1="47227" y1="61223" x2="47227" y2="61223"/>
                        <a14:foregroundMark x1="47487" y1="63696" x2="47487" y2="63696"/>
                        <a14:foregroundMark x1="69064" y1="80547" x2="69064" y2="80547"/>
                        <a14:foregroundMark x1="75563" y1="81392" x2="75563" y2="81392"/>
                        <a14:foregroundMark x1="44627" y1="58165" x2="44627" y2="58165"/>
                        <a14:foregroundMark x1="55286" y1="61288" x2="39341" y2="63565"/>
                        <a14:foregroundMark x1="40035" y1="53286" x2="40035" y2="53286"/>
                        <a14:foregroundMark x1="62652" y1="76383" x2="62652" y2="76383"/>
                        <a14:foregroundMark x1="63518" y1="77293" x2="63518" y2="77293"/>
                        <a14:foregroundMark x1="50000" y1="76252" x2="50000" y2="76252"/>
                        <a14:foregroundMark x1="56499" y1="79571" x2="56499" y2="79571"/>
                        <a14:foregroundMark x1="61438" y1="76252" x2="61438" y2="76252"/>
                        <a14:backgroundMark x1="57539" y1="75016" x2="57539" y2="75016"/>
                        <a14:backgroundMark x1="49307" y1="72739" x2="49307" y2="72739"/>
                        <a14:backgroundMark x1="55459" y1="73129" x2="55459" y2="73129"/>
                        <a14:backgroundMark x1="32062" y1="70852" x2="32062" y2="70852"/>
                        <a14:backgroundMark x1="31023" y1="74951" x2="31023" y2="74951"/>
                        <a14:backgroundMark x1="52513" y1="77293" x2="52513" y2="77293"/>
                        <a14:backgroundMark x1="65771" y1="70592" x2="65771" y2="70592"/>
                        <a14:backgroundMark x1="75390" y1="70462" x2="75390" y2="70462"/>
                        <a14:backgroundMark x1="67504" y1="70202" x2="67504" y2="70202"/>
                        <a14:backgroundMark x1="62998" y1="73129" x2="62998" y2="73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2" t="12445" r="9685" b="15103"/>
          <a:stretch/>
        </p:blipFill>
        <p:spPr>
          <a:xfrm>
            <a:off x="224111" y="-279443"/>
            <a:ext cx="2336023" cy="267933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521478" y="1665937"/>
            <a:ext cx="907161" cy="8265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63" dirty="0">
                <a:solidFill>
                  <a:schemeClr val="tx1"/>
                </a:solidFill>
                <a:latin typeface="OpenDyslexic" panose="00000500000000000000" pitchFamily="50" charset="0"/>
              </a:rPr>
              <a:t>12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C11A249-F1DD-1C63-145E-8AC93E9BD4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8" t="10894" r="3733" b="14000"/>
          <a:stretch/>
        </p:blipFill>
        <p:spPr>
          <a:xfrm>
            <a:off x="4113043" y="2771679"/>
            <a:ext cx="2574327" cy="303193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04923A2-C963-34B6-B944-9EF14FAA0B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1" r="16182"/>
          <a:stretch/>
        </p:blipFill>
        <p:spPr>
          <a:xfrm>
            <a:off x="1870558" y="2646153"/>
            <a:ext cx="1044092" cy="111971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4D94753-7318-9615-6204-55C3FAD0DB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51" y="3765871"/>
            <a:ext cx="1227413" cy="122741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7E217AB-4294-A600-F925-15B112C2FA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7" y="4574149"/>
            <a:ext cx="1227413" cy="122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95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82227" y="6049870"/>
            <a:ext cx="6995219" cy="40740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 l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mat</a:t>
            </a:r>
            <a:r>
              <a:rPr lang="fr-FR" sz="19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rali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p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se r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i="1" dirty="0">
                <a:solidFill>
                  <a:srgbClr val="FFFF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ill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cri j</a:t>
            </a:r>
            <a:r>
              <a:rPr lang="fr-FR" sz="1900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oy</a:t>
            </a:r>
            <a:r>
              <a:rPr lang="fr-FR" sz="19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C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fr-FR" sz="1900" dirty="0" err="1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 err="1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fr-FR" sz="1900" dirty="0" err="1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 err="1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… c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c!</a:t>
            </a:r>
          </a:p>
          <a:p>
            <a:pPr algn="just">
              <a:lnSpc>
                <a:spcPct val="150000"/>
              </a:lnSpc>
            </a:pP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 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file 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b="1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bask</a:t>
            </a:r>
            <a:r>
              <a:rPr lang="fr-FR" sz="1900" b="1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 va c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rir d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pr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Parce que c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tte ann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rali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</a:t>
            </a:r>
            <a:r>
              <a:rPr lang="fr-FR" sz="19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gagn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marat</a:t>
            </a:r>
            <a:r>
              <a:rPr lang="fr-FR" sz="1900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sz="1900" b="1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bret</a:t>
            </a:r>
            <a:r>
              <a:rPr lang="fr-FR" sz="19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v</a:t>
            </a:r>
            <a:r>
              <a:rPr lang="fr-FR" sz="1900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oy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rir c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mme ça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la cane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qui a 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</a:t>
            </a:r>
            <a:r>
              <a:rPr lang="fr-FR" sz="19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 d’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ê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 b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scul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 la t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ê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d’</a:t>
            </a:r>
            <a:r>
              <a:rPr lang="fr-FR" sz="19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 de piti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 Ma par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le, c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tte p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</a:t>
            </a:r>
            <a:r>
              <a:rPr lang="fr-FR" sz="19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 »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82227" y="2573122"/>
            <a:ext cx="3377236" cy="32304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543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 baskets 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marathon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cane </a:t>
            </a:r>
          </a:p>
          <a:p>
            <a:pPr algn="just">
              <a:lnSpc>
                <a:spcPct val="150000"/>
              </a:lnSpc>
            </a:pPr>
            <a:endParaRPr lang="fr-FR" sz="1543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2" name="Rectangle à coins arrondis 3">
            <a:extLst>
              <a:ext uri="{FF2B5EF4-FFF2-40B4-BE49-F238E27FC236}">
                <a16:creationId xmlns:a16="http://schemas.microsoft.com/office/drawing/2014/main" id="{7CD65F67-1D06-9EB9-EF2A-A7BEF043126D}"/>
              </a:ext>
            </a:extLst>
          </p:cNvPr>
          <p:cNvSpPr/>
          <p:nvPr/>
        </p:nvSpPr>
        <p:spPr>
          <a:xfrm>
            <a:off x="282227" y="293809"/>
            <a:ext cx="6995219" cy="21060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La folle course de</a:t>
            </a:r>
          </a:p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Maman poule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898B55-1BC9-325D-0D09-DCCE9156EC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49" b="84060" l="14558" r="81889">
                        <a14:foregroundMark x1="43934" y1="59922" x2="43934" y2="59922"/>
                        <a14:foregroundMark x1="47227" y1="61223" x2="47227" y2="61223"/>
                        <a14:foregroundMark x1="47487" y1="63696" x2="47487" y2="63696"/>
                        <a14:foregroundMark x1="69064" y1="80547" x2="69064" y2="80547"/>
                        <a14:foregroundMark x1="75563" y1="81392" x2="75563" y2="81392"/>
                        <a14:foregroundMark x1="44627" y1="58165" x2="44627" y2="58165"/>
                        <a14:foregroundMark x1="55286" y1="61288" x2="39341" y2="63565"/>
                        <a14:foregroundMark x1="40035" y1="53286" x2="40035" y2="53286"/>
                        <a14:foregroundMark x1="62652" y1="76383" x2="62652" y2="76383"/>
                        <a14:foregroundMark x1="63518" y1="77293" x2="63518" y2="77293"/>
                        <a14:foregroundMark x1="50000" y1="76252" x2="50000" y2="76252"/>
                        <a14:foregroundMark x1="56499" y1="79571" x2="56499" y2="79571"/>
                        <a14:foregroundMark x1="61438" y1="76252" x2="61438" y2="76252"/>
                        <a14:backgroundMark x1="57539" y1="75016" x2="57539" y2="75016"/>
                        <a14:backgroundMark x1="49307" y1="72739" x2="49307" y2="72739"/>
                        <a14:backgroundMark x1="55459" y1="73129" x2="55459" y2="73129"/>
                        <a14:backgroundMark x1="32062" y1="70852" x2="32062" y2="70852"/>
                        <a14:backgroundMark x1="31023" y1="74951" x2="31023" y2="74951"/>
                        <a14:backgroundMark x1="52513" y1="77293" x2="52513" y2="77293"/>
                        <a14:backgroundMark x1="65771" y1="70592" x2="65771" y2="70592"/>
                        <a14:backgroundMark x1="75390" y1="70462" x2="75390" y2="70462"/>
                        <a14:backgroundMark x1="67504" y1="70202" x2="67504" y2="70202"/>
                        <a14:backgroundMark x1="62998" y1="73129" x2="62998" y2="73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2" t="12445" r="9685" b="15103"/>
          <a:stretch/>
        </p:blipFill>
        <p:spPr>
          <a:xfrm>
            <a:off x="224111" y="-279443"/>
            <a:ext cx="2336023" cy="267933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521478" y="1665937"/>
            <a:ext cx="907161" cy="8265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63" dirty="0">
                <a:solidFill>
                  <a:schemeClr val="tx1"/>
                </a:solidFill>
                <a:latin typeface="OpenDyslexic" panose="00000500000000000000" pitchFamily="50" charset="0"/>
              </a:rPr>
              <a:t>1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72C5384-D15E-6678-E258-7512C7F674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" t="14747" r="3734" b="10528"/>
          <a:stretch/>
        </p:blipFill>
        <p:spPr>
          <a:xfrm>
            <a:off x="3779836" y="3171839"/>
            <a:ext cx="3503940" cy="210608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A2BB119-93B2-9425-5A3F-D4DE9563D2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96" y="2650828"/>
            <a:ext cx="1049369" cy="104936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F2384B7-4B9A-37AC-242E-FD3C66E6D5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96" y="3700197"/>
            <a:ext cx="1049369" cy="104936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2ADEB67-3782-EAE8-7838-6058F24E75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259" y="4793020"/>
            <a:ext cx="1049370" cy="104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15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82227" y="6049870"/>
            <a:ext cx="6995219" cy="40740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9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mat</a:t>
            </a:r>
            <a:r>
              <a:rPr lang="fr-FR" sz="19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rali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sse </a:t>
            </a:r>
            <a:r>
              <a:rPr lang="fr-FR" sz="19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cri d’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</a:t>
            </a:r>
            <a:r>
              <a:rPr lang="fr-FR" sz="19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r: </a:t>
            </a:r>
          </a:p>
          <a:p>
            <a:pPr algn="just">
              <a:lnSpc>
                <a:spcPct val="150000"/>
              </a:lnSpc>
            </a:pP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fr-FR" sz="1900" dirty="0" err="1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 err="1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fr-FR" sz="1900" dirty="0" err="1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 err="1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… </a:t>
            </a:r>
            <a:r>
              <a:rPr lang="fr-FR" sz="19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Kaaaaaaa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 vi</a:t>
            </a:r>
            <a:r>
              <a:rPr lang="fr-FR" sz="19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p</a:t>
            </a:r>
            <a:r>
              <a:rPr lang="fr-FR" sz="19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dre </a:t>
            </a:r>
            <a:r>
              <a:rPr lang="fr-FR" sz="19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</a:t>
            </a:r>
            <a:r>
              <a:rPr lang="fr-FR" sz="19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tr</a:t>
            </a:r>
            <a:r>
              <a:rPr lang="fr-FR" sz="1900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quatre, c</a:t>
            </a:r>
            <a:r>
              <a:rPr lang="fr-FR" sz="19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q, six, s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t, 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uit, n</a:t>
            </a:r>
            <a:r>
              <a:rPr lang="fr-FR" sz="19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f… dix </a:t>
            </a:r>
            <a:r>
              <a:rPr lang="fr-FR" sz="1900" b="1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œu</a:t>
            </a:r>
            <a:r>
              <a:rPr lang="fr-FR" sz="1900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fs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mme la vi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i="1" dirty="0">
                <a:solidFill>
                  <a:srgbClr val="FFFF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ill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B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tty, pa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</a:t>
            </a:r>
            <a:r>
              <a:rPr lang="fr-FR" sz="19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mme sa c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sine </a:t>
            </a:r>
            <a:r>
              <a:rPr lang="fr-FR" sz="19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Liline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ni m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ê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 six c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mme la cane sa v</a:t>
            </a:r>
            <a:r>
              <a:rPr lang="fr-FR" sz="1900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sine. N</a:t>
            </a:r>
            <a:r>
              <a:rPr lang="fr-FR" sz="19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dix! Dix </a:t>
            </a:r>
            <a:r>
              <a:rPr lang="fr-FR" sz="19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œu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</a:t>
            </a:r>
          </a:p>
          <a:p>
            <a:pPr algn="just">
              <a:lnSpc>
                <a:spcPct val="150000"/>
              </a:lnSpc>
            </a:pP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rali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l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sse t</a:t>
            </a:r>
            <a:r>
              <a:rPr lang="fr-FR" sz="19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pa</a:t>
            </a:r>
            <a:r>
              <a:rPr lang="fr-FR" sz="1900" b="1" i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ill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miss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 Je ne p</a:t>
            </a:r>
            <a:r>
              <a:rPr lang="fr-FR" sz="19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fr-FR" sz="1900" b="1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fr-FR" sz="1900" b="1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</a:t>
            </a:r>
            <a:r>
              <a:rPr lang="fr-FR" sz="1900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 je pr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pare le marat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sz="19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bret</a:t>
            </a:r>
            <a:r>
              <a:rPr lang="fr-FR" sz="19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 »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82227" y="2573122"/>
            <a:ext cx="3377236" cy="32304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543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 œufs  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la paille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Couver </a:t>
            </a:r>
          </a:p>
          <a:p>
            <a:pPr algn="just">
              <a:lnSpc>
                <a:spcPct val="150000"/>
              </a:lnSpc>
            </a:pPr>
            <a:endParaRPr lang="fr-FR" sz="1543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2" name="Rectangle à coins arrondis 3">
            <a:extLst>
              <a:ext uri="{FF2B5EF4-FFF2-40B4-BE49-F238E27FC236}">
                <a16:creationId xmlns:a16="http://schemas.microsoft.com/office/drawing/2014/main" id="{7CD65F67-1D06-9EB9-EF2A-A7BEF043126D}"/>
              </a:ext>
            </a:extLst>
          </p:cNvPr>
          <p:cNvSpPr/>
          <p:nvPr/>
        </p:nvSpPr>
        <p:spPr>
          <a:xfrm>
            <a:off x="282227" y="293809"/>
            <a:ext cx="6995219" cy="21060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La folle course de</a:t>
            </a:r>
          </a:p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Maman poule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898B55-1BC9-325D-0D09-DCCE9156EC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49" b="84060" l="14558" r="81889">
                        <a14:foregroundMark x1="43934" y1="59922" x2="43934" y2="59922"/>
                        <a14:foregroundMark x1="47227" y1="61223" x2="47227" y2="61223"/>
                        <a14:foregroundMark x1="47487" y1="63696" x2="47487" y2="63696"/>
                        <a14:foregroundMark x1="69064" y1="80547" x2="69064" y2="80547"/>
                        <a14:foregroundMark x1="75563" y1="81392" x2="75563" y2="81392"/>
                        <a14:foregroundMark x1="44627" y1="58165" x2="44627" y2="58165"/>
                        <a14:foregroundMark x1="55286" y1="61288" x2="39341" y2="63565"/>
                        <a14:foregroundMark x1="40035" y1="53286" x2="40035" y2="53286"/>
                        <a14:foregroundMark x1="62652" y1="76383" x2="62652" y2="76383"/>
                        <a14:foregroundMark x1="63518" y1="77293" x2="63518" y2="77293"/>
                        <a14:foregroundMark x1="50000" y1="76252" x2="50000" y2="76252"/>
                        <a14:foregroundMark x1="56499" y1="79571" x2="56499" y2="79571"/>
                        <a14:foregroundMark x1="61438" y1="76252" x2="61438" y2="76252"/>
                        <a14:backgroundMark x1="57539" y1="75016" x2="57539" y2="75016"/>
                        <a14:backgroundMark x1="49307" y1="72739" x2="49307" y2="72739"/>
                        <a14:backgroundMark x1="55459" y1="73129" x2="55459" y2="73129"/>
                        <a14:backgroundMark x1="32062" y1="70852" x2="32062" y2="70852"/>
                        <a14:backgroundMark x1="31023" y1="74951" x2="31023" y2="74951"/>
                        <a14:backgroundMark x1="52513" y1="77293" x2="52513" y2="77293"/>
                        <a14:backgroundMark x1="65771" y1="70592" x2="65771" y2="70592"/>
                        <a14:backgroundMark x1="75390" y1="70462" x2="75390" y2="70462"/>
                        <a14:backgroundMark x1="67504" y1="70202" x2="67504" y2="70202"/>
                        <a14:backgroundMark x1="62998" y1="73129" x2="62998" y2="73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2" t="12445" r="9685" b="15103"/>
          <a:stretch/>
        </p:blipFill>
        <p:spPr>
          <a:xfrm>
            <a:off x="224111" y="-279443"/>
            <a:ext cx="2336023" cy="267933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521478" y="1665937"/>
            <a:ext cx="907161" cy="8265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63" dirty="0">
                <a:solidFill>
                  <a:schemeClr val="tx1"/>
                </a:solidFill>
                <a:latin typeface="OpenDyslexic" panose="00000500000000000000" pitchFamily="50" charset="0"/>
              </a:rPr>
              <a:t>2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2C707B5-8B2A-6D19-9C3E-9A9DC72302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" t="17663" r="3650" b="10528"/>
          <a:stretch/>
        </p:blipFill>
        <p:spPr>
          <a:xfrm>
            <a:off x="3779836" y="3171839"/>
            <a:ext cx="3622729" cy="210608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2072FAB-06EF-C374-B109-118EBAC004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0" r="35651"/>
          <a:stretch/>
        </p:blipFill>
        <p:spPr>
          <a:xfrm>
            <a:off x="1697884" y="2646153"/>
            <a:ext cx="545921" cy="71323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4EDC19E-FDB2-BF54-BCA7-67247BC337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0" r="35651"/>
          <a:stretch/>
        </p:blipFill>
        <p:spPr>
          <a:xfrm rot="1240084">
            <a:off x="2031032" y="2762570"/>
            <a:ext cx="545921" cy="71323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61A33CC-423A-DD3B-A751-2DA897A316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0" r="35651"/>
          <a:stretch/>
        </p:blipFill>
        <p:spPr>
          <a:xfrm>
            <a:off x="2353477" y="2762570"/>
            <a:ext cx="545921" cy="71323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5571845-2BBE-7CAE-96C5-7875BA95D6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971" y="3396597"/>
            <a:ext cx="1279804" cy="127980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5EFEFC7-6628-F95E-205F-58E904FA9E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883" y="4600104"/>
            <a:ext cx="1279804" cy="127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17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82227" y="6049870"/>
            <a:ext cx="6995219" cy="40740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rali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une id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 se pr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cipite ch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ez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cane 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 lui di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« V</a:t>
            </a:r>
            <a:r>
              <a:rPr lang="fr-FR" sz="1900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là, je vi</a:t>
            </a:r>
            <a:r>
              <a:rPr lang="fr-FR" sz="19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p</a:t>
            </a:r>
            <a:r>
              <a:rPr lang="fr-FR" sz="19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dre dix </a:t>
            </a:r>
            <a:r>
              <a:rPr lang="fr-FR" sz="19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œu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marat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sz="19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bret</a:t>
            </a:r>
            <a:r>
              <a:rPr lang="fr-FR" sz="19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li</a:t>
            </a:r>
            <a:r>
              <a:rPr lang="fr-FR" sz="19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sem</a:t>
            </a:r>
            <a:r>
              <a:rPr lang="fr-FR" sz="1900" b="1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Tu ne v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m’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à l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que je m’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 d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pr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 »</a:t>
            </a:r>
          </a:p>
          <a:p>
            <a:pPr algn="just">
              <a:lnSpc>
                <a:spcPct val="150000"/>
              </a:lnSpc>
            </a:pP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Dix </a:t>
            </a:r>
            <a:r>
              <a:rPr lang="fr-FR" sz="19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œu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La cane 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</a:t>
            </a:r>
            <a:r>
              <a:rPr lang="fr-FR" sz="19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jal</a:t>
            </a:r>
            <a:r>
              <a:rPr lang="fr-FR" sz="1900" b="1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M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</a:t>
            </a:r>
            <a:r>
              <a:rPr lang="fr-FR" sz="19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av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 l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</a:t>
            </a:r>
            <a:r>
              <a:rPr lang="fr-FR" sz="19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ça fera s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une b</a:t>
            </a:r>
            <a:r>
              <a:rPr lang="fr-FR" sz="1900" b="1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 fam</a:t>
            </a:r>
            <a:r>
              <a:rPr lang="fr-FR" sz="1900" b="1" i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ill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Al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 di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à C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rali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82227" y="2573122"/>
            <a:ext cx="3377236" cy="32304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543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semaine 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Jalousie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famille</a:t>
            </a:r>
          </a:p>
          <a:p>
            <a:pPr algn="just">
              <a:lnSpc>
                <a:spcPct val="150000"/>
              </a:lnSpc>
            </a:pPr>
            <a:endParaRPr lang="fr-FR" sz="1543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2" name="Rectangle à coins arrondis 3">
            <a:extLst>
              <a:ext uri="{FF2B5EF4-FFF2-40B4-BE49-F238E27FC236}">
                <a16:creationId xmlns:a16="http://schemas.microsoft.com/office/drawing/2014/main" id="{7CD65F67-1D06-9EB9-EF2A-A7BEF043126D}"/>
              </a:ext>
            </a:extLst>
          </p:cNvPr>
          <p:cNvSpPr/>
          <p:nvPr/>
        </p:nvSpPr>
        <p:spPr>
          <a:xfrm>
            <a:off x="282227" y="293809"/>
            <a:ext cx="6995219" cy="21060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La folle course de</a:t>
            </a:r>
          </a:p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Maman poule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898B55-1BC9-325D-0D09-DCCE9156EC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49" b="84060" l="14558" r="81889">
                        <a14:foregroundMark x1="43934" y1="59922" x2="43934" y2="59922"/>
                        <a14:foregroundMark x1="47227" y1="61223" x2="47227" y2="61223"/>
                        <a14:foregroundMark x1="47487" y1="63696" x2="47487" y2="63696"/>
                        <a14:foregroundMark x1="69064" y1="80547" x2="69064" y2="80547"/>
                        <a14:foregroundMark x1="75563" y1="81392" x2="75563" y2="81392"/>
                        <a14:foregroundMark x1="44627" y1="58165" x2="44627" y2="58165"/>
                        <a14:foregroundMark x1="55286" y1="61288" x2="39341" y2="63565"/>
                        <a14:foregroundMark x1="40035" y1="53286" x2="40035" y2="53286"/>
                        <a14:foregroundMark x1="62652" y1="76383" x2="62652" y2="76383"/>
                        <a14:foregroundMark x1="63518" y1="77293" x2="63518" y2="77293"/>
                        <a14:foregroundMark x1="50000" y1="76252" x2="50000" y2="76252"/>
                        <a14:foregroundMark x1="56499" y1="79571" x2="56499" y2="79571"/>
                        <a14:foregroundMark x1="61438" y1="76252" x2="61438" y2="76252"/>
                        <a14:backgroundMark x1="57539" y1="75016" x2="57539" y2="75016"/>
                        <a14:backgroundMark x1="49307" y1="72739" x2="49307" y2="72739"/>
                        <a14:backgroundMark x1="55459" y1="73129" x2="55459" y2="73129"/>
                        <a14:backgroundMark x1="32062" y1="70852" x2="32062" y2="70852"/>
                        <a14:backgroundMark x1="31023" y1="74951" x2="31023" y2="74951"/>
                        <a14:backgroundMark x1="52513" y1="77293" x2="52513" y2="77293"/>
                        <a14:backgroundMark x1="65771" y1="70592" x2="65771" y2="70592"/>
                        <a14:backgroundMark x1="75390" y1="70462" x2="75390" y2="70462"/>
                        <a14:backgroundMark x1="67504" y1="70202" x2="67504" y2="70202"/>
                        <a14:backgroundMark x1="62998" y1="73129" x2="62998" y2="73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2" t="12445" r="9685" b="15103"/>
          <a:stretch/>
        </p:blipFill>
        <p:spPr>
          <a:xfrm>
            <a:off x="224111" y="-279443"/>
            <a:ext cx="2336023" cy="267933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521478" y="1665937"/>
            <a:ext cx="907161" cy="8265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63" dirty="0">
                <a:solidFill>
                  <a:schemeClr val="tx1"/>
                </a:solidFill>
                <a:latin typeface="OpenDyslexic" panose="00000500000000000000" pitchFamily="50" charset="0"/>
              </a:rPr>
              <a:t>3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830F1C1-2947-F3AD-84C5-50C07595AB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" t="11681" r="2078" b="14644"/>
          <a:stretch/>
        </p:blipFill>
        <p:spPr>
          <a:xfrm>
            <a:off x="3779836" y="3200165"/>
            <a:ext cx="3648803" cy="2142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383005D-6035-BA5A-73A0-51929FBF1F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187" y="2646153"/>
            <a:ext cx="1024382" cy="102438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590AC32-1923-047C-D1EA-4FD3E2BA89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953" y="3743566"/>
            <a:ext cx="1432258" cy="95483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58BB2EA-E6CA-8DDF-62D1-C8E5DFD64D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470" y="4649228"/>
            <a:ext cx="1227413" cy="122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72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82227" y="6049870"/>
            <a:ext cx="6995219" cy="40740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v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i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ill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du marat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sz="19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rali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</a:t>
            </a:r>
            <a:r>
              <a:rPr lang="fr-FR" sz="19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c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qu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fr-FR" sz="19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 </a:t>
            </a:r>
            <a:r>
              <a:rPr lang="fr-FR" sz="19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Pip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sz="19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pip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</a:t>
            </a:r>
            <a:r>
              <a:rPr lang="fr-FR" sz="19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Pip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sz="19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pip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 v</a:t>
            </a:r>
            <a:r>
              <a:rPr lang="fr-FR" sz="1900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</a:t>
            </a:r>
            <a:r>
              <a:rPr lang="fr-FR" sz="19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qui s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 t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ê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de 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 c</a:t>
            </a:r>
            <a:r>
              <a:rPr lang="fr-FR" sz="1900" b="1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</a:t>
            </a:r>
            <a:r>
              <a:rPr lang="fr-FR" sz="1900" b="1" i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ill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pui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</a:t>
            </a:r>
            <a:r>
              <a:rPr lang="fr-FR" sz="19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tre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rte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ê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 t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C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rali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b="1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</a:t>
            </a:r>
            <a:r>
              <a:rPr lang="fr-FR" sz="1900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 </a:t>
            </a:r>
            <a:r>
              <a:rPr lang="fr-FR" sz="1900" dirty="0" err="1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Ooooo</a:t>
            </a:r>
            <a:r>
              <a:rPr lang="fr-FR" sz="1900" dirty="0" err="1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C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mme il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</a:t>
            </a:r>
            <a:r>
              <a:rPr lang="fr-FR" sz="19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mign</a:t>
            </a:r>
            <a:r>
              <a:rPr lang="fr-FR" sz="19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 »</a:t>
            </a:r>
          </a:p>
          <a:p>
            <a:pPr algn="just">
              <a:lnSpc>
                <a:spcPct val="150000"/>
              </a:lnSpc>
            </a:pP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 s’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« M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 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</a:t>
            </a:r>
            <a:r>
              <a:rPr lang="fr-FR" sz="19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marat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sz="19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Il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</a:t>
            </a:r>
            <a:r>
              <a:rPr lang="fr-FR" sz="19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 peti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il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ne p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</a:t>
            </a:r>
            <a:r>
              <a:rPr lang="fr-FR" sz="19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jam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 suivre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</a:t>
            </a:r>
          </a:p>
          <a:p>
            <a:pPr algn="just">
              <a:lnSpc>
                <a:spcPct val="150000"/>
              </a:lnSpc>
            </a:pP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cane la rassure: « Ne t’</a:t>
            </a:r>
            <a:r>
              <a:rPr lang="fr-FR" sz="19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è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pa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</a:t>
            </a:r>
            <a:r>
              <a:rPr lang="fr-FR" sz="19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je p</a:t>
            </a:r>
            <a:r>
              <a:rPr lang="fr-FR" sz="19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 l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gard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dem</a:t>
            </a:r>
            <a:r>
              <a:rPr lang="fr-FR" sz="19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»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82227" y="2573122"/>
            <a:ext cx="3377236" cy="32304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543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coquille 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Emu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Suivre</a:t>
            </a:r>
          </a:p>
          <a:p>
            <a:pPr algn="just">
              <a:lnSpc>
                <a:spcPct val="150000"/>
              </a:lnSpc>
            </a:pPr>
            <a:endParaRPr lang="fr-FR" sz="1543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2" name="Rectangle à coins arrondis 3">
            <a:extLst>
              <a:ext uri="{FF2B5EF4-FFF2-40B4-BE49-F238E27FC236}">
                <a16:creationId xmlns:a16="http://schemas.microsoft.com/office/drawing/2014/main" id="{7CD65F67-1D06-9EB9-EF2A-A7BEF043126D}"/>
              </a:ext>
            </a:extLst>
          </p:cNvPr>
          <p:cNvSpPr/>
          <p:nvPr/>
        </p:nvSpPr>
        <p:spPr>
          <a:xfrm>
            <a:off x="282227" y="293809"/>
            <a:ext cx="6995219" cy="21060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La folle course de</a:t>
            </a:r>
          </a:p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Maman poule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898B55-1BC9-325D-0D09-DCCE9156EC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49" b="84060" l="14558" r="81889">
                        <a14:foregroundMark x1="43934" y1="59922" x2="43934" y2="59922"/>
                        <a14:foregroundMark x1="47227" y1="61223" x2="47227" y2="61223"/>
                        <a14:foregroundMark x1="47487" y1="63696" x2="47487" y2="63696"/>
                        <a14:foregroundMark x1="69064" y1="80547" x2="69064" y2="80547"/>
                        <a14:foregroundMark x1="75563" y1="81392" x2="75563" y2="81392"/>
                        <a14:foregroundMark x1="44627" y1="58165" x2="44627" y2="58165"/>
                        <a14:foregroundMark x1="55286" y1="61288" x2="39341" y2="63565"/>
                        <a14:foregroundMark x1="40035" y1="53286" x2="40035" y2="53286"/>
                        <a14:foregroundMark x1="62652" y1="76383" x2="62652" y2="76383"/>
                        <a14:foregroundMark x1="63518" y1="77293" x2="63518" y2="77293"/>
                        <a14:foregroundMark x1="50000" y1="76252" x2="50000" y2="76252"/>
                        <a14:foregroundMark x1="56499" y1="79571" x2="56499" y2="79571"/>
                        <a14:foregroundMark x1="61438" y1="76252" x2="61438" y2="76252"/>
                        <a14:backgroundMark x1="57539" y1="75016" x2="57539" y2="75016"/>
                        <a14:backgroundMark x1="49307" y1="72739" x2="49307" y2="72739"/>
                        <a14:backgroundMark x1="55459" y1="73129" x2="55459" y2="73129"/>
                        <a14:backgroundMark x1="32062" y1="70852" x2="32062" y2="70852"/>
                        <a14:backgroundMark x1="31023" y1="74951" x2="31023" y2="74951"/>
                        <a14:backgroundMark x1="52513" y1="77293" x2="52513" y2="77293"/>
                        <a14:backgroundMark x1="65771" y1="70592" x2="65771" y2="70592"/>
                        <a14:backgroundMark x1="75390" y1="70462" x2="75390" y2="70462"/>
                        <a14:backgroundMark x1="67504" y1="70202" x2="67504" y2="70202"/>
                        <a14:backgroundMark x1="62998" y1="73129" x2="62998" y2="73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2" t="12445" r="9685" b="15103"/>
          <a:stretch/>
        </p:blipFill>
        <p:spPr>
          <a:xfrm>
            <a:off x="224111" y="-279443"/>
            <a:ext cx="2336023" cy="267933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521478" y="1665937"/>
            <a:ext cx="907161" cy="8265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63" dirty="0">
                <a:solidFill>
                  <a:schemeClr val="tx1"/>
                </a:solidFill>
                <a:latin typeface="OpenDyslexic" panose="00000500000000000000" pitchFamily="50" charset="0"/>
              </a:rPr>
              <a:t>4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7E295AF-5F47-1C63-D698-A64BC9D988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" t="12179" r="1733" b="13677"/>
          <a:stretch/>
        </p:blipFill>
        <p:spPr>
          <a:xfrm>
            <a:off x="3779836" y="3114498"/>
            <a:ext cx="3648803" cy="21477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E4A31B1-F937-B18B-D53E-191A2DF190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1" t="30570" r="11164"/>
          <a:stretch/>
        </p:blipFill>
        <p:spPr>
          <a:xfrm>
            <a:off x="2116666" y="2799608"/>
            <a:ext cx="1405467" cy="95018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75C1CA6-5F75-8CFF-CB65-1693F57671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028" l="0" r="99000">
                        <a14:foregroundMark x1="34800" y1="40801" x2="34800" y2="40801"/>
                        <a14:foregroundMark x1="43267" y1="38283" x2="43267" y2="38283"/>
                        <a14:foregroundMark x1="42200" y1="54035" x2="43667" y2="26533"/>
                        <a14:foregroundMark x1="54733" y1="18657" x2="86067" y2="40478"/>
                        <a14:foregroundMark x1="34800" y1="57586" x2="32933" y2="86572"/>
                        <a14:foregroundMark x1="75000" y1="16527" x2="63600" y2="43641"/>
                        <a14:foregroundMark x1="78333" y1="27566" x2="78333" y2="27566"/>
                        <a14:foregroundMark x1="68733" y1="21498" x2="68733" y2="21498"/>
                        <a14:foregroundMark x1="59133" y1="28664" x2="59133" y2="28664"/>
                        <a14:foregroundMark x1="61333" y1="31504" x2="61333" y2="31504"/>
                        <a14:foregroundMark x1="60600" y1="36862" x2="60600" y2="36862"/>
                        <a14:foregroundMark x1="38133" y1="33312" x2="38133" y2="33312"/>
                        <a14:foregroundMark x1="28533" y1="50484" x2="28533" y2="50484"/>
                        <a14:foregroundMark x1="39933" y1="41188" x2="39933" y2="41188"/>
                        <a14:foregroundMark x1="40333" y1="59070" x2="27800" y2="32602"/>
                        <a14:foregroundMark x1="31467" y1="31892" x2="41800" y2="45449"/>
                        <a14:foregroundMark x1="35133" y1="27566" x2="45467" y2="37250"/>
                        <a14:foregroundMark x1="61000" y1="17237" x2="57333" y2="44739"/>
                        <a14:foregroundMark x1="63600" y1="30471" x2="63600" y2="30471"/>
                        <a14:foregroundMark x1="82400" y1="30471" x2="82400" y2="30471"/>
                        <a14:foregroundMark x1="25933" y1="45836" x2="25933" y2="458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88" y="3696708"/>
            <a:ext cx="1114012" cy="115040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13421A7-BB2C-6B30-0B01-B6BE7C567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971" y="4682310"/>
            <a:ext cx="1347786" cy="134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70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82227" y="6049870"/>
            <a:ext cx="6995219" cy="43481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l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</a:t>
            </a:r>
            <a:r>
              <a:rPr lang="fr-FR" sz="19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qu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rali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s’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va, l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</a:t>
            </a:r>
            <a:r>
              <a:rPr lang="fr-FR" sz="19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suive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b="1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d</a:t>
            </a:r>
            <a:r>
              <a:rPr lang="fr-FR" sz="1900" b="1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din</a:t>
            </a:r>
            <a:r>
              <a:rPr lang="fr-FR" sz="1900" b="1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1900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rali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</a:t>
            </a:r>
            <a:r>
              <a:rPr lang="fr-FR" sz="19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 di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« N</a:t>
            </a:r>
            <a:r>
              <a:rPr lang="fr-FR" sz="19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v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v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ez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ici! » Dix « </a:t>
            </a:r>
            <a:r>
              <a:rPr lang="fr-FR" sz="19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Pip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sz="19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pip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» pr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La cane 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rrifi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« S’il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</a:t>
            </a:r>
            <a:r>
              <a:rPr lang="fr-FR" sz="1900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url</a:t>
            </a:r>
            <a:r>
              <a:rPr lang="fr-FR" sz="1900" b="1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mme ça t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la j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rn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je ne p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supp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rt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 »</a:t>
            </a:r>
          </a:p>
          <a:p>
            <a:pPr algn="just">
              <a:lnSpc>
                <a:spcPct val="150000"/>
              </a:lnSpc>
            </a:pP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rali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n’a pa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ch</a:t>
            </a:r>
            <a:r>
              <a:rPr lang="fr-FR" sz="1900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 d</a:t>
            </a:r>
            <a:r>
              <a:rPr lang="fr-FR" sz="1900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</a:t>
            </a:r>
            <a:r>
              <a:rPr lang="fr-FR" sz="19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av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 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lle, jusqu’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fr-FR" sz="1900" b="1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</a:t>
            </a:r>
            <a:r>
              <a:rPr lang="fr-FR" sz="1900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c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rse.</a:t>
            </a:r>
          </a:p>
          <a:p>
            <a:pPr algn="just">
              <a:lnSpc>
                <a:spcPct val="150000"/>
              </a:lnSpc>
            </a:pP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 Je v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</a:t>
            </a:r>
            <a:r>
              <a:rPr lang="fr-FR" sz="19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le premi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qui g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il v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rra ce que je lui fer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 »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82227" y="2573122"/>
            <a:ext cx="3377236" cy="32304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543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dandiner 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Hurler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départ</a:t>
            </a:r>
          </a:p>
          <a:p>
            <a:pPr algn="just">
              <a:lnSpc>
                <a:spcPct val="150000"/>
              </a:lnSpc>
            </a:pPr>
            <a:endParaRPr lang="fr-FR" sz="1543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2" name="Rectangle à coins arrondis 3">
            <a:extLst>
              <a:ext uri="{FF2B5EF4-FFF2-40B4-BE49-F238E27FC236}">
                <a16:creationId xmlns:a16="http://schemas.microsoft.com/office/drawing/2014/main" id="{7CD65F67-1D06-9EB9-EF2A-A7BEF043126D}"/>
              </a:ext>
            </a:extLst>
          </p:cNvPr>
          <p:cNvSpPr/>
          <p:nvPr/>
        </p:nvSpPr>
        <p:spPr>
          <a:xfrm>
            <a:off x="282227" y="293809"/>
            <a:ext cx="6995219" cy="21060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La folle course de</a:t>
            </a:r>
          </a:p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Maman poule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898B55-1BC9-325D-0D09-DCCE9156EC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49" b="84060" l="14558" r="81889">
                        <a14:foregroundMark x1="43934" y1="59922" x2="43934" y2="59922"/>
                        <a14:foregroundMark x1="47227" y1="61223" x2="47227" y2="61223"/>
                        <a14:foregroundMark x1="47487" y1="63696" x2="47487" y2="63696"/>
                        <a14:foregroundMark x1="69064" y1="80547" x2="69064" y2="80547"/>
                        <a14:foregroundMark x1="75563" y1="81392" x2="75563" y2="81392"/>
                        <a14:foregroundMark x1="44627" y1="58165" x2="44627" y2="58165"/>
                        <a14:foregroundMark x1="55286" y1="61288" x2="39341" y2="63565"/>
                        <a14:foregroundMark x1="40035" y1="53286" x2="40035" y2="53286"/>
                        <a14:foregroundMark x1="62652" y1="76383" x2="62652" y2="76383"/>
                        <a14:foregroundMark x1="63518" y1="77293" x2="63518" y2="77293"/>
                        <a14:foregroundMark x1="50000" y1="76252" x2="50000" y2="76252"/>
                        <a14:foregroundMark x1="56499" y1="79571" x2="56499" y2="79571"/>
                        <a14:foregroundMark x1="61438" y1="76252" x2="61438" y2="76252"/>
                        <a14:backgroundMark x1="57539" y1="75016" x2="57539" y2="75016"/>
                        <a14:backgroundMark x1="49307" y1="72739" x2="49307" y2="72739"/>
                        <a14:backgroundMark x1="55459" y1="73129" x2="55459" y2="73129"/>
                        <a14:backgroundMark x1="32062" y1="70852" x2="32062" y2="70852"/>
                        <a14:backgroundMark x1="31023" y1="74951" x2="31023" y2="74951"/>
                        <a14:backgroundMark x1="52513" y1="77293" x2="52513" y2="77293"/>
                        <a14:backgroundMark x1="65771" y1="70592" x2="65771" y2="70592"/>
                        <a14:backgroundMark x1="75390" y1="70462" x2="75390" y2="70462"/>
                        <a14:backgroundMark x1="67504" y1="70202" x2="67504" y2="70202"/>
                        <a14:backgroundMark x1="62998" y1="73129" x2="62998" y2="73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2" t="12445" r="9685" b="15103"/>
          <a:stretch/>
        </p:blipFill>
        <p:spPr>
          <a:xfrm>
            <a:off x="224111" y="-279443"/>
            <a:ext cx="2336023" cy="267933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521478" y="1665937"/>
            <a:ext cx="907161" cy="8265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63" dirty="0">
                <a:solidFill>
                  <a:schemeClr val="tx1"/>
                </a:solidFill>
                <a:latin typeface="OpenDyslexic" panose="00000500000000000000" pitchFamily="50" charset="0"/>
              </a:rPr>
              <a:t>5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17E24F-6BC9-2F15-6E64-54C7D26DA2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" t="13587" r="3734" b="12066"/>
          <a:stretch/>
        </p:blipFill>
        <p:spPr>
          <a:xfrm>
            <a:off x="3779836" y="3151014"/>
            <a:ext cx="3591452" cy="214773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0D17032-7932-01B8-4A7C-75E7D7F758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7333" y1="25900" x2="47333" y2="25900"/>
                        <a14:foregroundMark x1="47333" y1="31000" x2="47333" y2="31000"/>
                        <a14:foregroundMark x1="58267" y1="29100" x2="58267" y2="29100"/>
                        <a14:foregroundMark x1="58000" y1="30100" x2="58000" y2="30100"/>
                        <a14:foregroundMark x1="54400" y1="43800" x2="54400" y2="43800"/>
                        <a14:foregroundMark x1="53067" y1="51700" x2="53067" y2="51700"/>
                        <a14:foregroundMark x1="49067" y1="56500" x2="50000" y2="29300"/>
                        <a14:foregroundMark x1="41467" y1="43800" x2="59467" y2="5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91" y="2222563"/>
            <a:ext cx="1547060" cy="206274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9A42BDD-58AB-E4D2-6693-54C51CDDDA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7333" y1="25900" x2="47333" y2="25900"/>
                        <a14:foregroundMark x1="47333" y1="31000" x2="47333" y2="31000"/>
                        <a14:foregroundMark x1="58267" y1="29100" x2="58267" y2="29100"/>
                        <a14:foregroundMark x1="58000" y1="30100" x2="58000" y2="30100"/>
                        <a14:foregroundMark x1="54400" y1="43800" x2="54400" y2="43800"/>
                        <a14:foregroundMark x1="53067" y1="51700" x2="53067" y2="51700"/>
                        <a14:foregroundMark x1="49067" y1="56500" x2="50000" y2="29300"/>
                        <a14:foregroundMark x1="41467" y1="43800" x2="59467" y2="5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60134" y="2222562"/>
            <a:ext cx="1547060" cy="206274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102FF56-9D0B-4D81-B788-01CD41DF89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505" y="3538051"/>
            <a:ext cx="1300629" cy="130062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1756E83-0071-007C-A3E3-AE48DEAC69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54" y="4714758"/>
            <a:ext cx="1103892" cy="110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78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82227" y="6049870"/>
            <a:ext cx="6995219" cy="40740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rali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</a:t>
            </a:r>
            <a:r>
              <a:rPr lang="fr-FR" sz="1900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bi</a:t>
            </a:r>
            <a:r>
              <a:rPr lang="fr-FR" sz="19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que 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b="1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</a:t>
            </a:r>
            <a:r>
              <a:rPr lang="fr-FR" sz="1900" b="1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</a:t>
            </a:r>
            <a:r>
              <a:rPr lang="fr-FR" sz="1900" b="1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fr-FR" sz="1900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aî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patte. </a:t>
            </a:r>
          </a:p>
          <a:p>
            <a:pPr algn="just">
              <a:lnSpc>
                <a:spcPct val="150000"/>
              </a:lnSpc>
            </a:pP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 l</a:t>
            </a:r>
            <a:r>
              <a:rPr lang="fr-FR" sz="19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 di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« M</a:t>
            </a:r>
            <a:r>
              <a:rPr lang="fr-FR" sz="19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è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re, av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b="1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cheval 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 gal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à la vit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sse de l’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r. P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 cela, il fall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juste lui s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ffl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</a:t>
            </a:r>
            <a:r>
              <a:rPr lang="fr-FR" sz="1900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</a:t>
            </a:r>
            <a:r>
              <a:rPr lang="fr-FR" sz="1900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fr-FR" sz="1900" b="1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1900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l’</a:t>
            </a:r>
            <a:r>
              <a:rPr lang="fr-FR" sz="1900" b="1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 sz="1900" b="1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b="1" i="1" dirty="0">
                <a:solidFill>
                  <a:srgbClr val="FFFF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ill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fr-FR" sz="19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Aïa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aïa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aïa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</a:t>
            </a:r>
          </a:p>
          <a:p>
            <a:pPr algn="just">
              <a:lnSpc>
                <a:spcPct val="150000"/>
              </a:lnSpc>
            </a:pP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le cheval part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mme ça! »</a:t>
            </a:r>
          </a:p>
          <a:p>
            <a:pPr algn="just">
              <a:lnSpc>
                <a:spcPct val="150000"/>
              </a:lnSpc>
            </a:pP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rali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m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à gal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sur le chem</a:t>
            </a:r>
            <a:r>
              <a:rPr lang="fr-FR" sz="19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fr-FR" sz="1900" u="sng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fr-FR" sz="1900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fr-FR" sz="1900" dirty="0" err="1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sz="19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Ce ne s</a:t>
            </a:r>
            <a:r>
              <a:rPr lang="fr-FR" sz="19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dix peti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</a:t>
            </a:r>
            <a:r>
              <a:rPr lang="fr-FR" sz="19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qui arr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ê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</a:t>
            </a:r>
            <a:r>
              <a:rPr lang="fr-FR" sz="19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rali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82227" y="2573122"/>
            <a:ext cx="3377236" cy="32304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543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 poussins 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 cheval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L’oreille</a:t>
            </a:r>
          </a:p>
          <a:p>
            <a:pPr algn="just">
              <a:lnSpc>
                <a:spcPct val="150000"/>
              </a:lnSpc>
            </a:pPr>
            <a:endParaRPr lang="fr-FR" sz="1543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2" name="Rectangle à coins arrondis 3">
            <a:extLst>
              <a:ext uri="{FF2B5EF4-FFF2-40B4-BE49-F238E27FC236}">
                <a16:creationId xmlns:a16="http://schemas.microsoft.com/office/drawing/2014/main" id="{7CD65F67-1D06-9EB9-EF2A-A7BEF043126D}"/>
              </a:ext>
            </a:extLst>
          </p:cNvPr>
          <p:cNvSpPr/>
          <p:nvPr/>
        </p:nvSpPr>
        <p:spPr>
          <a:xfrm>
            <a:off x="282227" y="293809"/>
            <a:ext cx="6995219" cy="21060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La folle course de</a:t>
            </a:r>
          </a:p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Maman poule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898B55-1BC9-325D-0D09-DCCE9156EC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49" b="84060" l="14558" r="81889">
                        <a14:foregroundMark x1="43934" y1="59922" x2="43934" y2="59922"/>
                        <a14:foregroundMark x1="47227" y1="61223" x2="47227" y2="61223"/>
                        <a14:foregroundMark x1="47487" y1="63696" x2="47487" y2="63696"/>
                        <a14:foregroundMark x1="69064" y1="80547" x2="69064" y2="80547"/>
                        <a14:foregroundMark x1="75563" y1="81392" x2="75563" y2="81392"/>
                        <a14:foregroundMark x1="44627" y1="58165" x2="44627" y2="58165"/>
                        <a14:foregroundMark x1="55286" y1="61288" x2="39341" y2="63565"/>
                        <a14:foregroundMark x1="40035" y1="53286" x2="40035" y2="53286"/>
                        <a14:foregroundMark x1="62652" y1="76383" x2="62652" y2="76383"/>
                        <a14:foregroundMark x1="63518" y1="77293" x2="63518" y2="77293"/>
                        <a14:foregroundMark x1="50000" y1="76252" x2="50000" y2="76252"/>
                        <a14:foregroundMark x1="56499" y1="79571" x2="56499" y2="79571"/>
                        <a14:foregroundMark x1="61438" y1="76252" x2="61438" y2="76252"/>
                        <a14:backgroundMark x1="57539" y1="75016" x2="57539" y2="75016"/>
                        <a14:backgroundMark x1="49307" y1="72739" x2="49307" y2="72739"/>
                        <a14:backgroundMark x1="55459" y1="73129" x2="55459" y2="73129"/>
                        <a14:backgroundMark x1="32062" y1="70852" x2="32062" y2="70852"/>
                        <a14:backgroundMark x1="31023" y1="74951" x2="31023" y2="74951"/>
                        <a14:backgroundMark x1="52513" y1="77293" x2="52513" y2="77293"/>
                        <a14:backgroundMark x1="65771" y1="70592" x2="65771" y2="70592"/>
                        <a14:backgroundMark x1="75390" y1="70462" x2="75390" y2="70462"/>
                        <a14:backgroundMark x1="67504" y1="70202" x2="67504" y2="70202"/>
                        <a14:backgroundMark x1="62998" y1="73129" x2="62998" y2="73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2" t="12445" r="9685" b="15103"/>
          <a:stretch/>
        </p:blipFill>
        <p:spPr>
          <a:xfrm>
            <a:off x="224111" y="-279443"/>
            <a:ext cx="2336023" cy="267933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521478" y="1665937"/>
            <a:ext cx="907161" cy="8265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63" dirty="0">
                <a:solidFill>
                  <a:schemeClr val="tx1"/>
                </a:solidFill>
                <a:latin typeface="OpenDyslexic" panose="00000500000000000000" pitchFamily="50" charset="0"/>
              </a:rPr>
              <a:t>6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742076D-C814-5F03-7A1F-6EC6DB59C7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" t="13589" r="3734" b="10132"/>
          <a:stretch/>
        </p:blipFill>
        <p:spPr>
          <a:xfrm>
            <a:off x="3779836" y="3119687"/>
            <a:ext cx="3648803" cy="230295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617E831-7383-04A8-ED34-BECEEB7854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286" y="2574839"/>
            <a:ext cx="1089696" cy="108969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1219ABF-BED8-492C-52F8-5A7BD5643D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767" y="2802208"/>
            <a:ext cx="1089696" cy="108969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4641E36-1946-3EB5-1C90-FE10E6CB57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286" y="3715337"/>
            <a:ext cx="1347788" cy="134778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92A03D3-5EED-7037-FE6B-5930C9F4F7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03" y="4728067"/>
            <a:ext cx="1014020" cy="101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06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82227" y="6049870"/>
            <a:ext cx="6995219" cy="40740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las, 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plui</a:t>
            </a:r>
            <a:r>
              <a:rPr lang="fr-FR" sz="1900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m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à t</a:t>
            </a:r>
            <a:r>
              <a:rPr lang="fr-FR" sz="19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L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</a:t>
            </a:r>
            <a:r>
              <a:rPr lang="fr-FR" sz="19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</a:t>
            </a:r>
            <a:r>
              <a:rPr lang="fr-FR" sz="19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 duv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rali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vre 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b="1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b="1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</a:t>
            </a:r>
            <a:r>
              <a:rPr lang="fr-FR" sz="1900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gr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 place c</a:t>
            </a:r>
            <a:r>
              <a:rPr lang="fr-FR" sz="19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 p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</a:t>
            </a:r>
            <a:r>
              <a:rPr lang="fr-FR" sz="19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chaque c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ô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 qu’il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ti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nne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ch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bi</a:t>
            </a:r>
            <a:r>
              <a:rPr lang="fr-FR" sz="19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 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urle c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mme </a:t>
            </a:r>
            <a:r>
              <a:rPr lang="fr-FR" sz="19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mm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fr-FR" sz="1900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l’arm</a:t>
            </a:r>
            <a:r>
              <a:rPr lang="fr-FR" sz="1900" b="1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sz="1900" b="1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« Bata</a:t>
            </a:r>
            <a:r>
              <a:rPr lang="fr-FR" sz="1900" i="1" dirty="0">
                <a:solidFill>
                  <a:srgbClr val="FFFF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ill</a:t>
            </a:r>
            <a:r>
              <a:rPr lang="fr-FR" sz="19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à dr</a:t>
            </a:r>
            <a:r>
              <a:rPr lang="fr-FR" sz="1900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te! S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ez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Bata</a:t>
            </a:r>
            <a:r>
              <a:rPr lang="fr-FR" sz="1900" i="1" dirty="0">
                <a:solidFill>
                  <a:srgbClr val="FFFF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ill</a:t>
            </a:r>
            <a:r>
              <a:rPr lang="fr-FR" sz="19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à g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che! Dr</a:t>
            </a:r>
            <a:r>
              <a:rPr lang="fr-FR" sz="1900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dev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Att</a:t>
            </a:r>
            <a:r>
              <a:rPr lang="fr-FR" sz="1900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</a:t>
            </a:r>
            <a:r>
              <a:rPr lang="fr-FR" sz="1900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 Une, d</a:t>
            </a:r>
            <a:r>
              <a:rPr lang="fr-FR" sz="19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 Une, d</a:t>
            </a:r>
            <a:r>
              <a:rPr lang="fr-FR" sz="1900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…! »</a:t>
            </a:r>
          </a:p>
          <a:p>
            <a:pPr algn="just">
              <a:lnSpc>
                <a:spcPct val="150000"/>
              </a:lnSpc>
            </a:pP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fr-FR" sz="1900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</a:t>
            </a:r>
            <a:r>
              <a:rPr lang="fr-FR" sz="1900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gl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sse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j</a:t>
            </a:r>
            <a:r>
              <a:rPr lang="fr-FR" sz="1900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rali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gl</a:t>
            </a:r>
            <a:r>
              <a:rPr lang="fr-FR" sz="1900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sse 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ssi.</a:t>
            </a:r>
          </a:p>
          <a:p>
            <a:pPr algn="just">
              <a:lnSpc>
                <a:spcPct val="150000"/>
              </a:lnSpc>
            </a:pP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fr-FR" sz="1900" dirty="0" err="1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sz="1900" dirty="0" err="1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Ce n’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une petite plui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qui arr</a:t>
            </a:r>
            <a:r>
              <a:rPr lang="fr-FR" sz="1900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ê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tera C</a:t>
            </a:r>
            <a:r>
              <a:rPr lang="fr-FR" sz="1900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rali</a:t>
            </a:r>
            <a:r>
              <a:rPr lang="fr-FR" sz="1900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sz="1900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82227" y="2573122"/>
            <a:ext cx="3377236" cy="32304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543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pluie 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ailes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L’armée</a:t>
            </a:r>
          </a:p>
          <a:p>
            <a:pPr algn="just">
              <a:lnSpc>
                <a:spcPct val="150000"/>
              </a:lnSpc>
            </a:pPr>
            <a:endParaRPr lang="fr-FR" sz="1543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2" name="Rectangle à coins arrondis 3">
            <a:extLst>
              <a:ext uri="{FF2B5EF4-FFF2-40B4-BE49-F238E27FC236}">
                <a16:creationId xmlns:a16="http://schemas.microsoft.com/office/drawing/2014/main" id="{7CD65F67-1D06-9EB9-EF2A-A7BEF043126D}"/>
              </a:ext>
            </a:extLst>
          </p:cNvPr>
          <p:cNvSpPr/>
          <p:nvPr/>
        </p:nvSpPr>
        <p:spPr>
          <a:xfrm>
            <a:off x="282227" y="293809"/>
            <a:ext cx="6995219" cy="21060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La folle course de</a:t>
            </a:r>
          </a:p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Maman poule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898B55-1BC9-325D-0D09-DCCE9156EC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49" b="84060" l="14558" r="81889">
                        <a14:foregroundMark x1="43934" y1="59922" x2="43934" y2="59922"/>
                        <a14:foregroundMark x1="47227" y1="61223" x2="47227" y2="61223"/>
                        <a14:foregroundMark x1="47487" y1="63696" x2="47487" y2="63696"/>
                        <a14:foregroundMark x1="69064" y1="80547" x2="69064" y2="80547"/>
                        <a14:foregroundMark x1="75563" y1="81392" x2="75563" y2="81392"/>
                        <a14:foregroundMark x1="44627" y1="58165" x2="44627" y2="58165"/>
                        <a14:foregroundMark x1="55286" y1="61288" x2="39341" y2="63565"/>
                        <a14:foregroundMark x1="40035" y1="53286" x2="40035" y2="53286"/>
                        <a14:foregroundMark x1="62652" y1="76383" x2="62652" y2="76383"/>
                        <a14:foregroundMark x1="63518" y1="77293" x2="63518" y2="77293"/>
                        <a14:foregroundMark x1="50000" y1="76252" x2="50000" y2="76252"/>
                        <a14:foregroundMark x1="56499" y1="79571" x2="56499" y2="79571"/>
                        <a14:foregroundMark x1="61438" y1="76252" x2="61438" y2="76252"/>
                        <a14:backgroundMark x1="57539" y1="75016" x2="57539" y2="75016"/>
                        <a14:backgroundMark x1="49307" y1="72739" x2="49307" y2="72739"/>
                        <a14:backgroundMark x1="55459" y1="73129" x2="55459" y2="73129"/>
                        <a14:backgroundMark x1="32062" y1="70852" x2="32062" y2="70852"/>
                        <a14:backgroundMark x1="31023" y1="74951" x2="31023" y2="74951"/>
                        <a14:backgroundMark x1="52513" y1="77293" x2="52513" y2="77293"/>
                        <a14:backgroundMark x1="65771" y1="70592" x2="65771" y2="70592"/>
                        <a14:backgroundMark x1="75390" y1="70462" x2="75390" y2="70462"/>
                        <a14:backgroundMark x1="67504" y1="70202" x2="67504" y2="70202"/>
                        <a14:backgroundMark x1="62998" y1="73129" x2="62998" y2="73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2" t="12445" r="9685" b="15103"/>
          <a:stretch/>
        </p:blipFill>
        <p:spPr>
          <a:xfrm>
            <a:off x="224111" y="-279443"/>
            <a:ext cx="2336023" cy="267933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521478" y="1665937"/>
            <a:ext cx="907161" cy="8265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63" dirty="0">
                <a:solidFill>
                  <a:schemeClr val="tx1"/>
                </a:solidFill>
                <a:latin typeface="OpenDyslexic" panose="00000500000000000000" pitchFamily="50" charset="0"/>
              </a:rPr>
              <a:t>7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7D09474-AFF8-84A4-1E05-25D3A88F14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 t="10761" r="3733" b="12389"/>
          <a:stretch/>
        </p:blipFill>
        <p:spPr>
          <a:xfrm>
            <a:off x="3740741" y="3073515"/>
            <a:ext cx="3687898" cy="23953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5FB349A-D9E1-AF04-0177-D9F87F700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83" y="2653464"/>
            <a:ext cx="1339346" cy="133934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A3CF796-0F9D-BEB1-747C-A748EDCEB0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83" y="3788802"/>
            <a:ext cx="900535" cy="90053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0DBCDBA-1E6D-AA8B-24AE-C96F3D525A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3178" y="3774614"/>
            <a:ext cx="900535" cy="90053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8E3EE4C-5C84-2176-CFD5-110191DFDF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83" y="4758839"/>
            <a:ext cx="1091663" cy="109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89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82227" y="6049870"/>
            <a:ext cx="6995219" cy="43481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</a:t>
            </a:r>
            <a:r>
              <a:rPr lang="fr-FR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</a:t>
            </a:r>
            <a:r>
              <a:rPr lang="fr-FR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rali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bli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regard</a:t>
            </a:r>
            <a:r>
              <a:rPr lang="fr-FR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dev</a:t>
            </a:r>
            <a:r>
              <a:rPr lang="fr-FR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lle. </a:t>
            </a:r>
            <a:r>
              <a:rPr lang="fr-FR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 tr</a:t>
            </a:r>
            <a:r>
              <a:rPr lang="fr-FR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buche sur une pi</a:t>
            </a:r>
            <a:r>
              <a:rPr lang="fr-FR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rre </a:t>
            </a:r>
            <a:r>
              <a:rPr lang="fr-FR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patatra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 t</a:t>
            </a:r>
            <a:r>
              <a:rPr lang="fr-FR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le b</a:t>
            </a:r>
            <a:r>
              <a:rPr lang="fr-FR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 par t</a:t>
            </a:r>
            <a:r>
              <a:rPr lang="fr-FR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rre! C</a:t>
            </a:r>
            <a:r>
              <a:rPr lang="fr-FR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rali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 rel</a:t>
            </a:r>
            <a:r>
              <a:rPr lang="fr-FR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è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ve… 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 patte 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lui f</a:t>
            </a:r>
            <a:r>
              <a:rPr lang="fr-FR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mal. </a:t>
            </a:r>
            <a:r>
              <a:rPr lang="fr-FR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 ne p</a:t>
            </a:r>
            <a:r>
              <a:rPr lang="fr-FR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plus march</a:t>
            </a:r>
            <a:r>
              <a:rPr lang="fr-FR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fr-FR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 m</a:t>
            </a:r>
            <a:r>
              <a:rPr lang="fr-FR" u="sng" dirty="0">
                <a:solidFill>
                  <a:srgbClr val="0FC9DD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oin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</a:t>
            </a:r>
            <a:r>
              <a:rPr lang="fr-FR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rir. </a:t>
            </a:r>
            <a:r>
              <a:rPr lang="fr-FR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 s’ass</a:t>
            </a:r>
            <a:r>
              <a:rPr lang="fr-FR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</a:t>
            </a:r>
            <a:r>
              <a:rPr lang="fr-FR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chem</a:t>
            </a:r>
            <a:r>
              <a:rPr lang="fr-FR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 se m</a:t>
            </a:r>
            <a:r>
              <a:rPr lang="fr-FR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à 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</a:t>
            </a:r>
            <a:r>
              <a:rPr lang="fr-FR" b="1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 b="1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Fini le marat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fr-FR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bret</a:t>
            </a:r>
            <a:r>
              <a:rPr lang="fr-FR" dirty="0">
                <a:solidFill>
                  <a:srgbClr val="8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 </a:t>
            </a:r>
            <a:r>
              <a:rPr lang="fr-FR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fr-FR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fr-FR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</a:t>
            </a:r>
            <a:r>
              <a:rPr lang="fr-FR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rmin</a:t>
            </a:r>
            <a:r>
              <a:rPr lang="fr-FR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 A s</a:t>
            </a:r>
            <a:r>
              <a:rPr lang="fr-FR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pi</a:t>
            </a:r>
            <a:r>
              <a:rPr lang="fr-FR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</a:t>
            </a:r>
            <a:r>
              <a:rPr lang="fr-FR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</a:t>
            </a:r>
            <a:r>
              <a:rPr lang="fr-FR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là, qui la regarde.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 Ce n’</a:t>
            </a:r>
            <a:r>
              <a:rPr lang="fr-FR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ri</a:t>
            </a:r>
            <a:r>
              <a:rPr lang="fr-FR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ca va pass</a:t>
            </a:r>
            <a:r>
              <a:rPr lang="fr-FR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C’</a:t>
            </a:r>
            <a:r>
              <a:rPr lang="fr-FR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juste que je sui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fatigu</a:t>
            </a:r>
            <a:r>
              <a:rPr lang="fr-FR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 »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dirty="0">
                <a:solidFill>
                  <a:srgbClr val="FF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pl</a:t>
            </a:r>
            <a:r>
              <a:rPr lang="fr-FR" dirty="0">
                <a:solidFill>
                  <a:srgbClr val="4773FF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lang="fr-FR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 tr</a:t>
            </a:r>
            <a:r>
              <a:rPr lang="fr-FR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 sa patte d</a:t>
            </a:r>
            <a:r>
              <a:rPr lang="fr-FR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l’</a:t>
            </a:r>
            <a:r>
              <a:rPr lang="fr-FR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eau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 f</a:t>
            </a:r>
            <a:r>
              <a:rPr lang="fr-FR" b="1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fr-FR" b="1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ss</a:t>
            </a:r>
            <a:r>
              <a:rPr lang="fr-FR" b="1" dirty="0">
                <a:solidFill>
                  <a:srgbClr val="004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L’</a:t>
            </a:r>
            <a:r>
              <a:rPr lang="fr-FR" dirty="0">
                <a:solidFill>
                  <a:srgbClr val="F0DE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eau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fr</a:t>
            </a:r>
            <a:r>
              <a:rPr lang="fr-FR" b="1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lui f</a:t>
            </a:r>
            <a:r>
              <a:rPr lang="fr-FR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bi</a:t>
            </a:r>
            <a:r>
              <a:rPr lang="fr-FR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fr-FR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lle ne s</a:t>
            </a:r>
            <a:r>
              <a:rPr lang="fr-FR" dirty="0">
                <a:solidFill>
                  <a:srgbClr val="FF8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dirty="0">
                <a:solidFill>
                  <a:srgbClr val="A6A6A6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</a:t>
            </a:r>
            <a:r>
              <a:rPr lang="fr-FR" dirty="0">
                <a:solidFill>
                  <a:srgbClr val="00FF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sque plus ri</a:t>
            </a:r>
            <a:r>
              <a:rPr lang="fr-FR" u="sng" dirty="0">
                <a:solidFill>
                  <a:srgbClr val="000000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fr-FR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1" name="Rectangle à coins arrondis 4">
            <a:extLst>
              <a:ext uri="{FF2B5EF4-FFF2-40B4-BE49-F238E27FC236}">
                <a16:creationId xmlns:a16="http://schemas.microsoft.com/office/drawing/2014/main" id="{25C62D72-D169-4331-A315-232C36DE8378}"/>
              </a:ext>
            </a:extLst>
          </p:cNvPr>
          <p:cNvSpPr/>
          <p:nvPr/>
        </p:nvSpPr>
        <p:spPr>
          <a:xfrm>
            <a:off x="282227" y="2573122"/>
            <a:ext cx="3377236" cy="32304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1543" dirty="0">
                <a:solidFill>
                  <a:schemeClr val="tx1"/>
                </a:solidFill>
                <a:latin typeface="OpenDyslexic" panose="00000500000000000000" pitchFamily="50" charset="0"/>
              </a:rPr>
              <a:t>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Une patte 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Pleurer</a:t>
            </a:r>
          </a:p>
          <a:p>
            <a:pPr algn="just">
              <a:lnSpc>
                <a:spcPct val="150000"/>
              </a:lnSpc>
            </a:pPr>
            <a:endParaRPr lang="fr-FR" sz="2263" dirty="0">
              <a:solidFill>
                <a:schemeClr val="tx1"/>
              </a:solidFill>
              <a:latin typeface="Caviar Dreams" panose="020B04020202040205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263" dirty="0">
                <a:solidFill>
                  <a:schemeClr val="tx1"/>
                </a:solidFill>
                <a:latin typeface="Caviar Dreams" panose="020B04020202040205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fossé</a:t>
            </a:r>
          </a:p>
          <a:p>
            <a:pPr algn="just">
              <a:lnSpc>
                <a:spcPct val="150000"/>
              </a:lnSpc>
            </a:pPr>
            <a:endParaRPr lang="fr-FR" sz="1543" dirty="0">
              <a:solidFill>
                <a:schemeClr val="tx1"/>
              </a:solidFill>
              <a:latin typeface="OpenDyslexic" panose="00000500000000000000" pitchFamily="50" charset="0"/>
            </a:endParaRPr>
          </a:p>
        </p:txBody>
      </p:sp>
      <p:sp>
        <p:nvSpPr>
          <p:cNvPr id="2" name="Rectangle à coins arrondis 3">
            <a:extLst>
              <a:ext uri="{FF2B5EF4-FFF2-40B4-BE49-F238E27FC236}">
                <a16:creationId xmlns:a16="http://schemas.microsoft.com/office/drawing/2014/main" id="{7CD65F67-1D06-9EB9-EF2A-A7BEF043126D}"/>
              </a:ext>
            </a:extLst>
          </p:cNvPr>
          <p:cNvSpPr/>
          <p:nvPr/>
        </p:nvSpPr>
        <p:spPr>
          <a:xfrm>
            <a:off x="282227" y="293809"/>
            <a:ext cx="6995219" cy="210608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La folle course de</a:t>
            </a:r>
          </a:p>
          <a:p>
            <a:pPr algn="ctr"/>
            <a:r>
              <a:rPr lang="fr-FR" sz="5291" dirty="0">
                <a:solidFill>
                  <a:schemeClr val="tx1"/>
                </a:solidFill>
                <a:latin typeface="Amandine" pitchFamily="2" charset="0"/>
              </a:rPr>
              <a:t>    Maman poule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0898B55-1BC9-325D-0D09-DCCE9156EC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649" b="84060" l="14558" r="81889">
                        <a14:foregroundMark x1="43934" y1="59922" x2="43934" y2="59922"/>
                        <a14:foregroundMark x1="47227" y1="61223" x2="47227" y2="61223"/>
                        <a14:foregroundMark x1="47487" y1="63696" x2="47487" y2="63696"/>
                        <a14:foregroundMark x1="69064" y1="80547" x2="69064" y2="80547"/>
                        <a14:foregroundMark x1="75563" y1="81392" x2="75563" y2="81392"/>
                        <a14:foregroundMark x1="44627" y1="58165" x2="44627" y2="58165"/>
                        <a14:foregroundMark x1="55286" y1="61288" x2="39341" y2="63565"/>
                        <a14:foregroundMark x1="40035" y1="53286" x2="40035" y2="53286"/>
                        <a14:foregroundMark x1="62652" y1="76383" x2="62652" y2="76383"/>
                        <a14:foregroundMark x1="63518" y1="77293" x2="63518" y2="77293"/>
                        <a14:foregroundMark x1="50000" y1="76252" x2="50000" y2="76252"/>
                        <a14:foregroundMark x1="56499" y1="79571" x2="56499" y2="79571"/>
                        <a14:foregroundMark x1="61438" y1="76252" x2="61438" y2="76252"/>
                        <a14:backgroundMark x1="57539" y1="75016" x2="57539" y2="75016"/>
                        <a14:backgroundMark x1="49307" y1="72739" x2="49307" y2="72739"/>
                        <a14:backgroundMark x1="55459" y1="73129" x2="55459" y2="73129"/>
                        <a14:backgroundMark x1="32062" y1="70852" x2="32062" y2="70852"/>
                        <a14:backgroundMark x1="31023" y1="74951" x2="31023" y2="74951"/>
                        <a14:backgroundMark x1="52513" y1="77293" x2="52513" y2="77293"/>
                        <a14:backgroundMark x1="65771" y1="70592" x2="65771" y2="70592"/>
                        <a14:backgroundMark x1="75390" y1="70462" x2="75390" y2="70462"/>
                        <a14:backgroundMark x1="67504" y1="70202" x2="67504" y2="70202"/>
                        <a14:backgroundMark x1="62998" y1="73129" x2="62998" y2="73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2" t="12445" r="9685" b="15103"/>
          <a:stretch/>
        </p:blipFill>
        <p:spPr>
          <a:xfrm>
            <a:off x="224111" y="-279443"/>
            <a:ext cx="2336023" cy="267933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521478" y="1665937"/>
            <a:ext cx="907161" cy="8265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63" dirty="0">
                <a:solidFill>
                  <a:schemeClr val="tx1"/>
                </a:solidFill>
                <a:latin typeface="OpenDyslexic" panose="00000500000000000000" pitchFamily="50" charset="0"/>
              </a:rPr>
              <a:t>8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0BF5F3C-1D71-6C3F-8E26-37F99E37BB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2" t="9947" r="1733" b="15612"/>
          <a:stretch/>
        </p:blipFill>
        <p:spPr>
          <a:xfrm>
            <a:off x="5303935" y="3588922"/>
            <a:ext cx="1953125" cy="233781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05CEF19-DCBE-24F3-FABB-4F5FD053A1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0" t="9947" r="1734" b="14967"/>
          <a:stretch/>
        </p:blipFill>
        <p:spPr>
          <a:xfrm rot="20410697">
            <a:off x="3656141" y="2382662"/>
            <a:ext cx="2139696" cy="18110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390CB0D-C1D2-F4C3-5DF1-6DE22EC9DB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564" y="2692013"/>
            <a:ext cx="1451420" cy="903580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1738F617-6B47-D616-8D36-94B096F18B6A}"/>
              </a:ext>
            </a:extLst>
          </p:cNvPr>
          <p:cNvCxnSpPr/>
          <p:nvPr/>
        </p:nvCxnSpPr>
        <p:spPr>
          <a:xfrm>
            <a:off x="1881564" y="2692013"/>
            <a:ext cx="392713" cy="4517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 16">
            <a:extLst>
              <a:ext uri="{FF2B5EF4-FFF2-40B4-BE49-F238E27FC236}">
                <a16:creationId xmlns:a16="http://schemas.microsoft.com/office/drawing/2014/main" id="{0B8BB9EE-9B06-C6AE-CB7B-762FB4E0C0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59" y="3683992"/>
            <a:ext cx="1131796" cy="113179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5BE46F2-E5C4-77B8-3811-4895C48855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69"/>
          <a:stretch/>
        </p:blipFill>
        <p:spPr>
          <a:xfrm>
            <a:off x="1636296" y="4989018"/>
            <a:ext cx="1751605" cy="69493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0DED212-E8C4-897B-8F97-F1C20E75A8BC}"/>
              </a:ext>
            </a:extLst>
          </p:cNvPr>
          <p:cNvSpPr/>
          <p:nvPr/>
        </p:nvSpPr>
        <p:spPr>
          <a:xfrm>
            <a:off x="2172508" y="5345906"/>
            <a:ext cx="479447" cy="1349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3603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14776</TotalTime>
  <Words>1303</Words>
  <Application>Microsoft Office PowerPoint</Application>
  <PresentationFormat>Personnalisé</PresentationFormat>
  <Paragraphs>159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Amandine</vt:lpstr>
      <vt:lpstr>Arial</vt:lpstr>
      <vt:lpstr>Calibri</vt:lpstr>
      <vt:lpstr>Calibri Light</vt:lpstr>
      <vt:lpstr>Caviar Dreams</vt:lpstr>
      <vt:lpstr>OpenDyslexic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Yelle</dc:creator>
  <cp:lastModifiedBy>Adeline Michel</cp:lastModifiedBy>
  <cp:revision>101</cp:revision>
  <dcterms:created xsi:type="dcterms:W3CDTF">2020-06-07T13:46:06Z</dcterms:created>
  <dcterms:modified xsi:type="dcterms:W3CDTF">2023-07-02T17:03:01Z</dcterms:modified>
</cp:coreProperties>
</file>