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6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C6797B-D772-44AA-9C8B-3D8C33E4B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1"/>
    </mc:Choice>
    <mc:Fallback>
      <p:transition spd="slow" advTm="6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F26CF4-9AB3-4105-A9C8-0F3B3C3F1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8"/>
    </mc:Choice>
    <mc:Fallback>
      <p:transition spd="slow" advTm="6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2466A1-50BE-441E-826D-D24CF121F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4"/>
    </mc:Choice>
    <mc:Fallback>
      <p:transition spd="slow" advTm="6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499FAA-F3CF-486B-9DC3-EC89D1469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1"/>
    </mc:Choice>
    <mc:Fallback>
      <p:transition spd="slow" advTm="6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F225C6-6643-49F0-A903-8FB368A3A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2"/>
    </mc:Choice>
    <mc:Fallback>
      <p:transition spd="slow" advTm="7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D56A9C-06BE-42FB-BF9F-2545FDA45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6"/>
    </mc:Choice>
    <mc:Fallback>
      <p:transition spd="slow" advTm="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AC6452-E7B5-44EF-AA81-290E6C67C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6"/>
    </mc:Choice>
    <mc:Fallback>
      <p:transition spd="slow" advTm="6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CB1364-0B3B-4776-A031-55E69F60D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6"/>
    </mc:Choice>
    <mc:Fallback>
      <p:transition spd="slow" advTm="6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93059F-D70D-4148-BBAC-6A0253315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3"/>
    </mc:Choice>
    <mc:Fallback>
      <p:transition spd="slow" advTm="6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F21C8E-B949-4526-AF9E-89F44772B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4"/>
    </mc:Choice>
    <mc:Fallback>
      <p:transition spd="slow" advTm="6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8029E5-C5FD-49BE-8B22-227C8E2FA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6"/>
    </mc:Choice>
    <mc:Fallback>
      <p:transition spd="slow" advTm="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Sohan met 4 minutes pour poser une soustraction.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Sohan met-il pour poser 6 soustractions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323C1D-E238-44FF-B594-984B8ED6A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7"/>
    </mc:Choice>
    <mc:Fallback>
      <p:transition spd="slow" advTm="14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BBB149-5F97-4D17-8FC0-48650C144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4"/>
    </mc:Choice>
    <mc:Fallback>
      <p:transition spd="slow" advTm="6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74A32E-4112-4C81-8F1F-A3DCEAC3F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3"/>
    </mc:Choice>
    <mc:Fallback>
      <p:transition spd="slow" advTm="6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127B3F-3B7C-40F2-94D1-6A3571B77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1"/>
    </mc:Choice>
    <mc:Fallback>
      <p:transition spd="slow" advTm="6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40E44E-A969-4729-A8A8-577D412A8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4"/>
    </mc:Choice>
    <mc:Fallback>
      <p:transition spd="slow" advTm="6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6AB872-B90D-467C-A67A-555B8C823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9"/>
    </mc:Choice>
    <mc:Fallback>
      <p:transition spd="slow" advTm="6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C4AC86-7884-452C-AAFF-0C86B3166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8"/>
    </mc:Choice>
    <mc:Fallback>
      <p:transition spd="slow" advTm="7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5D1BE1-11A9-4834-A087-2863CAC48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7"/>
    </mc:Choice>
    <mc:Fallback>
      <p:transition spd="slow" advTm="6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129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6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2018-10-30T15:34:05Z</dcterms:modified>
</cp:coreProperties>
</file>