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9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714356" y="2285984"/>
          <a:ext cx="5616000" cy="563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648000"/>
                <a:gridCol w="648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1)     Vincent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et Nicolas sont projetés à l’époque de l’antiquité gallo-romaine.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2)     Dans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la cour du château se trouve un véritable village avec toutes sortes d’animaux domestiques.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3)     Colin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est fils de paysan. Il ne sait ni lire ni écrire.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1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4)     La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nourriture est très variée à cette époque. Les paysans  mangent beaucoup de viande mais aussi toutes sortes de légumes comme les tomates, les pommes de terre…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5)     Les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animaux vivent dans la maison durant l’hiver.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6)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forgeron est celui qui fabrique les haches, les faucilles, les armes, les socs de charrue…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7)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palefrenier est celui qui s’occupe des moutons.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8)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seigneur et sa famille habitent le donjon, la plus haute tour du château.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9)     Thibaud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est le fils du seigneur. Il veut devenir chevalier mais pour le moment, il doit garder les moutons.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10)     Les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seigneurs et les paysans vivent pratiquement de la même manière.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85794" y="7500958"/>
          <a:ext cx="550072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Qu’as-tu pensé</a:t>
                      </a:r>
                      <a:r>
                        <a:rPr lang="fr-FR" sz="1200" baseline="0" dirty="0" smtClean="0"/>
                        <a:t> de ce livre?           </a:t>
                      </a:r>
                      <a:r>
                        <a:rPr lang="fr-FR" sz="12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8" y="142844"/>
            <a:ext cx="1383749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207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7</cp:revision>
  <dcterms:created xsi:type="dcterms:W3CDTF">2016-05-10T12:14:10Z</dcterms:created>
  <dcterms:modified xsi:type="dcterms:W3CDTF">2016-05-11T14:36:04Z</dcterms:modified>
</cp:coreProperties>
</file>