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808000"/>
    <a:srgbClr val="800080"/>
    <a:srgbClr val="CC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00" y="-1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65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28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7" y="366714"/>
            <a:ext cx="4849813" cy="78009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19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70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21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7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97302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10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67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69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3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0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61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784A-079D-4379-B2E8-906BFBD533C4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84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49" b="21917"/>
          <a:stretch/>
        </p:blipFill>
        <p:spPr>
          <a:xfrm>
            <a:off x="0" y="-137160"/>
            <a:ext cx="9909738" cy="716661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827482" y="587454"/>
            <a:ext cx="8216913" cy="587355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33319" y="332656"/>
            <a:ext cx="84249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800" dirty="0" smtClean="0">
                <a:solidFill>
                  <a:srgbClr val="FF99CC"/>
                </a:solidFill>
                <a:latin typeface="KG A Little Swag" panose="02000000000000000000" pitchFamily="2" charset="0"/>
              </a:rPr>
              <a:t>c</a:t>
            </a:r>
            <a:r>
              <a:rPr lang="fr-FR" sz="13800" dirty="0" smtClean="0">
                <a:solidFill>
                  <a:srgbClr val="FF0000"/>
                </a:solidFill>
                <a:latin typeface="KG A Little Swag" panose="02000000000000000000" pitchFamily="2" charset="0"/>
              </a:rPr>
              <a:t>o</a:t>
            </a:r>
            <a:r>
              <a:rPr lang="fr-FR" sz="13800" dirty="0" smtClean="0">
                <a:solidFill>
                  <a:srgbClr val="808000"/>
                </a:solidFill>
                <a:latin typeface="KG A Little Swag" panose="02000000000000000000" pitchFamily="2" charset="0"/>
              </a:rPr>
              <a:t>i</a:t>
            </a:r>
            <a:r>
              <a:rPr lang="fr-FR" sz="13800" dirty="0" smtClean="0">
                <a:solidFill>
                  <a:schemeClr val="accent5">
                    <a:lumMod val="75000"/>
                  </a:schemeClr>
                </a:solidFill>
                <a:latin typeface="KG A Little Swag" panose="02000000000000000000" pitchFamily="2" charset="0"/>
              </a:rPr>
              <a:t>n</a:t>
            </a:r>
            <a:r>
              <a:rPr lang="fr-FR" sz="13800" dirty="0" smtClean="0">
                <a:solidFill>
                  <a:srgbClr val="CC0099"/>
                </a:solidFill>
                <a:latin typeface="KG A Little Swag" panose="02000000000000000000" pitchFamily="2" charset="0"/>
              </a:rPr>
              <a:t> </a:t>
            </a:r>
            <a:r>
              <a:rPr lang="fr-FR" sz="13800" dirty="0">
                <a:solidFill>
                  <a:srgbClr val="CC0099"/>
                </a:solidFill>
                <a:latin typeface="KG A Little Swag" panose="02000000000000000000" pitchFamily="2" charset="0"/>
              </a:rPr>
              <a:t>l</a:t>
            </a:r>
            <a:r>
              <a:rPr lang="fr-FR" sz="13800" dirty="0" smtClean="0">
                <a:solidFill>
                  <a:schemeClr val="accent4">
                    <a:lumMod val="75000"/>
                  </a:schemeClr>
                </a:solidFill>
                <a:latin typeface="KG A Little Swag" panose="02000000000000000000" pitchFamily="2" charset="0"/>
              </a:rPr>
              <a:t>e</a:t>
            </a:r>
            <a:r>
              <a:rPr lang="fr-FR" sz="13800" dirty="0" smtClean="0">
                <a:solidFill>
                  <a:srgbClr val="FF0000"/>
                </a:solidFill>
                <a:latin typeface="KG A Little Swag" panose="02000000000000000000" pitchFamily="2" charset="0"/>
              </a:rPr>
              <a:t>c</a:t>
            </a:r>
            <a:r>
              <a:rPr lang="fr-FR" sz="13800" dirty="0" smtClean="0">
                <a:solidFill>
                  <a:srgbClr val="92D050"/>
                </a:solidFill>
                <a:latin typeface="KG A Little Swag" panose="02000000000000000000" pitchFamily="2" charset="0"/>
              </a:rPr>
              <a:t>t</a:t>
            </a:r>
            <a:r>
              <a:rPr lang="fr-FR" sz="13800" dirty="0" smtClean="0">
                <a:solidFill>
                  <a:schemeClr val="accent5">
                    <a:lumMod val="75000"/>
                  </a:schemeClr>
                </a:solidFill>
                <a:latin typeface="KG A Little Swag" panose="02000000000000000000" pitchFamily="2" charset="0"/>
              </a:rPr>
              <a:t>u</a:t>
            </a:r>
            <a:r>
              <a:rPr lang="fr-FR" sz="13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KG A Little Swag" panose="02000000000000000000" pitchFamily="2" charset="0"/>
              </a:rPr>
              <a:t>r</a:t>
            </a:r>
            <a:r>
              <a:rPr lang="fr-FR" sz="13800" dirty="0" smtClean="0">
                <a:solidFill>
                  <a:schemeClr val="bg2">
                    <a:lumMod val="50000"/>
                  </a:schemeClr>
                </a:solidFill>
                <a:latin typeface="KG A Little Swag" panose="02000000000000000000" pitchFamily="2" charset="0"/>
              </a:rPr>
              <a:t>e</a:t>
            </a:r>
            <a:endParaRPr lang="fr-FR" sz="13800" dirty="0">
              <a:solidFill>
                <a:schemeClr val="bg2">
                  <a:lumMod val="50000"/>
                </a:schemeClr>
              </a:solidFill>
              <a:latin typeface="KG A Little Swag" panose="02000000000000000000" pitchFamily="2" charset="0"/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1048986" y="2217956"/>
            <a:ext cx="7920879" cy="3958285"/>
            <a:chOff x="1582864" y="3722419"/>
            <a:chExt cx="5483686" cy="5277713"/>
          </a:xfrm>
        </p:grpSpPr>
        <p:sp>
          <p:nvSpPr>
            <p:cNvPr id="10" name="ZoneTexte 9"/>
            <p:cNvSpPr txBox="1"/>
            <p:nvPr/>
          </p:nvSpPr>
          <p:spPr>
            <a:xfrm>
              <a:off x="1582864" y="3722419"/>
              <a:ext cx="5483686" cy="3816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fr-FR" sz="4000" dirty="0" smtClean="0">
                  <a:latin typeface="KG Red Hands" panose="02000505000000020004" pitchFamily="2" charset="0"/>
                </a:rPr>
                <a:t>Ici, je suis calme et je lis en silence.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endParaRPr lang="fr-FR" sz="2000" dirty="0" smtClean="0">
                <a:latin typeface="KG Red Hands" panose="02000505000000020004" pitchFamily="2" charset="0"/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fr-FR" sz="4000" dirty="0" smtClean="0">
                  <a:latin typeface="KG Red Hands" panose="02000505000000020004" pitchFamily="2" charset="0"/>
                </a:rPr>
                <a:t>Je rangerai mon livre avant de repartir.</a:t>
              </a:r>
              <a:endParaRPr lang="fr-FR" sz="4000" dirty="0">
                <a:latin typeface="KG Red Hands" panose="02000505000000020004" pitchFamily="2" charset="0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032071" y="8220432"/>
              <a:ext cx="4762625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>
                  <a:latin typeface="Agent Orange" panose="00000400000000000000" pitchFamily="2" charset="0"/>
                  <a:cs typeface="Agent Orange" panose="00000400000000000000" pitchFamily="2" charset="0"/>
                </a:rPr>
                <a:t>Nombres de places </a:t>
              </a:r>
              <a:r>
                <a:rPr lang="fr-FR" sz="3200" dirty="0">
                  <a:latin typeface="Agent Orange" panose="00000400000000000000" pitchFamily="2" charset="0"/>
                  <a:cs typeface="Agent Orange" panose="00000400000000000000" pitchFamily="2" charset="0"/>
                </a:rPr>
                <a:t>: 3</a:t>
              </a:r>
              <a:endParaRPr lang="fr-FR" sz="3200" dirty="0">
                <a:latin typeface="Agent Orange" panose="00000400000000000000" pitchFamily="2" charset="0"/>
                <a:cs typeface="Agent Orange" panose="00000400000000000000" pitchFamily="2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819319" y="6748102"/>
              <a:ext cx="4663321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3200" dirty="0">
                <a:latin typeface="KG Red Hands" panose="02000505000000020004" pitchFamily="2" charset="0"/>
              </a:endParaRPr>
            </a:p>
          </p:txBody>
        </p:sp>
      </p:grpSp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076842" y="5912207"/>
            <a:ext cx="249786" cy="140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6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26</Words>
  <Application>Microsoft Office PowerPoint</Application>
  <PresentationFormat>Format A4 (210 x 297 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</dc:creator>
  <cp:lastModifiedBy>Isabelle</cp:lastModifiedBy>
  <cp:revision>6</cp:revision>
  <dcterms:created xsi:type="dcterms:W3CDTF">2015-08-13T11:34:50Z</dcterms:created>
  <dcterms:modified xsi:type="dcterms:W3CDTF">2015-08-25T18:23:52Z</dcterms:modified>
</cp:coreProperties>
</file>