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3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90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10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78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11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43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24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94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94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66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32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67786" cy="1470025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latin typeface="Arial Rounded MT Bold" pitchFamily="34" charset="0"/>
              </a:rPr>
              <a:t>Pour chaque ligne (1 par soir) :</a:t>
            </a:r>
            <a:br>
              <a:rPr lang="fr-FR" sz="28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Script cole" pitchFamily="2" charset="0"/>
              </a:rPr>
              <a:t/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lis le nombre à voix haute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 décompose ( 324 = 300 + 20 +4 )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les range dans l’ordre croissant.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350769"/>
            <a:ext cx="720080" cy="79208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A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691680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165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059832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632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427984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541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796136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439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164288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953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683568" y="331401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B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683568" y="4293096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C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683568" y="530120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D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691680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563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059832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230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204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796136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875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164288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900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691680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621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059832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672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427984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607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796136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627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7164288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514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691680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902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059832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777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427984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790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796136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164288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175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 rot="2379689">
            <a:off x="7386035" y="760258"/>
            <a:ext cx="1547664" cy="57606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Fiche 2 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8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67786" cy="1470025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latin typeface="Arial Rounded MT Bold" pitchFamily="34" charset="0"/>
              </a:rPr>
              <a:t>Pour chaque ligne (1 par soir) :</a:t>
            </a:r>
            <a:br>
              <a:rPr lang="fr-FR" sz="28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Script cole" pitchFamily="2" charset="0"/>
              </a:rPr>
              <a:t/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lis le nombre à voix haute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 décompose ( 324 = 300 + 20 +4 )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les range dans l’ordre croissant.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350769"/>
            <a:ext cx="720080" cy="79208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A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691680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165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059832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632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427984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541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796136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439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164288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953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683568" y="331401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B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683568" y="4293096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C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683568" y="530120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D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691680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563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059832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230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204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796136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875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164288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900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691680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621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059832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672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427984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607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796136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627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7164288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514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691680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902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059832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777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427984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790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796136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164288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175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 rot="2379689">
            <a:off x="7386035" y="760258"/>
            <a:ext cx="1547664" cy="57606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Fiche 2 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29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67786" cy="1470025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latin typeface="Arial Rounded MT Bold" pitchFamily="34" charset="0"/>
              </a:rPr>
              <a:t>Pour chaque ligne (1 par soir) :</a:t>
            </a:r>
            <a:br>
              <a:rPr lang="fr-FR" sz="28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Script cole" pitchFamily="2" charset="0"/>
              </a:rPr>
              <a:t/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lis le nombre à voix haute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 décompose ( 324 = 300 + 20 +4 )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les range dans l’ordre croissant.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350769"/>
            <a:ext cx="720080" cy="79208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A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691680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165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059832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632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427984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541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796136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439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164288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953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683568" y="331401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B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683568" y="4293096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C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683568" y="530120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D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691680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563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059832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230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204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796136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875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164288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900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691680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621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059832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672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427984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607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796136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627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7164288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514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691680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902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059832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777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427984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790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796136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164288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175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 rot="2379689">
            <a:off x="7386035" y="760258"/>
            <a:ext cx="1547664" cy="57606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Fiche 2 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6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67786" cy="1470025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latin typeface="Arial Rounded MT Bold" pitchFamily="34" charset="0"/>
              </a:rPr>
              <a:t>Pour chaque ligne (1 par soir) :</a:t>
            </a:r>
            <a:br>
              <a:rPr lang="fr-FR" sz="28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Script cole" pitchFamily="2" charset="0"/>
              </a:rPr>
              <a:t/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lis le nombre à voix haute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 décompose ( 324 = 300 + 20 +4 )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les range dans l’ordre croissant.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350769"/>
            <a:ext cx="720080" cy="79208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A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691680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165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059832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632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427984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541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796136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439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164288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Script cole" pitchFamily="2" charset="0"/>
              </a:rPr>
              <a:t>953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683568" y="331401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B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683568" y="4293096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C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683568" y="530120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D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691680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563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059832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230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204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796136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875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164288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900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691680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621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059832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672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427984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607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796136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627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7164288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514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691680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902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059832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777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427984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790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796136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97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164288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Script cole" pitchFamily="2" charset="0"/>
              </a:rPr>
              <a:t>175</a:t>
            </a:r>
            <a:endParaRPr lang="fr-FR" sz="3200" dirty="0"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 rot="2379689">
            <a:off x="7386035" y="760258"/>
            <a:ext cx="1547664" cy="57606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Fiche 2 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131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140</Words>
  <Application>Microsoft Office PowerPoint</Application>
  <PresentationFormat>Affichage à l'écran (4:3)</PresentationFormat>
  <Paragraphs>104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Pour chaque ligne (1 par soir) :   Je lis le nombre à voix haute  Je le décompose ( 324 = 300 + 20 +4 )  Je les range dans l’ordre croissant.</vt:lpstr>
      <vt:lpstr>Pour chaque ligne (1 par soir) :   Je lis le nombre à voix haute  Je le décompose ( 324 = 300 + 20 +4 )  Je les range dans l’ordre croissant.</vt:lpstr>
      <vt:lpstr>Pour chaque ligne (1 par soir) :   Je lis le nombre à voix haute  Je le décompose ( 324 = 300 + 20 +4 )  Je les range dans l’ordre croissant.</vt:lpstr>
      <vt:lpstr>Pour chaque ligne (1 par soir) :   Je lis le nombre à voix haute  Je le décompose ( 324 = 300 + 20 +4 )  Je les range dans l’ordre croissant.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chaque ligne (1 par soir) : je lis le nombre à voix haute je le décompose ( 324 = 300 + 20 +4 ) je les range dans l’ordre croissant.</dc:title>
  <dc:creator>Isabelle</dc:creator>
  <cp:lastModifiedBy>Isabelle</cp:lastModifiedBy>
  <cp:revision>3</cp:revision>
  <dcterms:created xsi:type="dcterms:W3CDTF">2013-09-22T11:00:29Z</dcterms:created>
  <dcterms:modified xsi:type="dcterms:W3CDTF">2013-09-22T12:14:56Z</dcterms:modified>
</cp:coreProperties>
</file>