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8B9EA-7827-4C8C-AD6B-D49D7F374361}" type="datetimeFigureOut">
              <a:rPr lang="fr-FR" smtClean="0"/>
              <a:t>22/09/2013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2294-DF8F-4007-A18B-A09BF9832B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5388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8B9EA-7827-4C8C-AD6B-D49D7F374361}" type="datetimeFigureOut">
              <a:rPr lang="fr-FR" smtClean="0"/>
              <a:t>22/09/2013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2294-DF8F-4007-A18B-A09BF9832B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6909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8B9EA-7827-4C8C-AD6B-D49D7F374361}" type="datetimeFigureOut">
              <a:rPr lang="fr-FR" smtClean="0"/>
              <a:t>22/09/2013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2294-DF8F-4007-A18B-A09BF9832B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6103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8B9EA-7827-4C8C-AD6B-D49D7F374361}" type="datetimeFigureOut">
              <a:rPr lang="fr-FR" smtClean="0"/>
              <a:t>22/09/2013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2294-DF8F-4007-A18B-A09BF9832B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1786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8B9EA-7827-4C8C-AD6B-D49D7F374361}" type="datetimeFigureOut">
              <a:rPr lang="fr-FR" smtClean="0"/>
              <a:t>22/09/2013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2294-DF8F-4007-A18B-A09BF9832B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9114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8B9EA-7827-4C8C-AD6B-D49D7F374361}" type="datetimeFigureOut">
              <a:rPr lang="fr-FR" smtClean="0"/>
              <a:t>22/09/2013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2294-DF8F-4007-A18B-A09BF9832B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9433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8B9EA-7827-4C8C-AD6B-D49D7F374361}" type="datetimeFigureOut">
              <a:rPr lang="fr-FR" smtClean="0"/>
              <a:t>22/09/2013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2294-DF8F-4007-A18B-A09BF9832B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5249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8B9EA-7827-4C8C-AD6B-D49D7F374361}" type="datetimeFigureOut">
              <a:rPr lang="fr-FR" smtClean="0"/>
              <a:t>22/09/2013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2294-DF8F-4007-A18B-A09BF9832B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6717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8B9EA-7827-4C8C-AD6B-D49D7F374361}" type="datetimeFigureOut">
              <a:rPr lang="fr-FR" smtClean="0"/>
              <a:t>22/09/2013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2294-DF8F-4007-A18B-A09BF9832B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9941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8B9EA-7827-4C8C-AD6B-D49D7F374361}" type="datetimeFigureOut">
              <a:rPr lang="fr-FR" smtClean="0"/>
              <a:t>22/09/2013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2294-DF8F-4007-A18B-A09BF9832B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0940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8B9EA-7827-4C8C-AD6B-D49D7F374361}" type="datetimeFigureOut">
              <a:rPr lang="fr-FR" smtClean="0"/>
              <a:t>22/09/2013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62294-DF8F-4007-A18B-A09BF9832B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4667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8B9EA-7827-4C8C-AD6B-D49D7F374361}" type="datetimeFigureOut">
              <a:rPr lang="fr-FR" smtClean="0"/>
              <a:t>22/09/2013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62294-DF8F-4007-A18B-A09BF9832B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1320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7767786" cy="1470025"/>
          </a:xfrm>
        </p:spPr>
        <p:txBody>
          <a:bodyPr>
            <a:noAutofit/>
          </a:bodyPr>
          <a:lstStyle/>
          <a:p>
            <a:pPr algn="l"/>
            <a:r>
              <a:rPr lang="fr-FR" sz="2800" dirty="0" smtClean="0">
                <a:latin typeface="Arial Rounded MT Bold" pitchFamily="34" charset="0"/>
              </a:rPr>
              <a:t>Pour chaque ligne (1 par soir) :</a:t>
            </a:r>
            <a:br>
              <a:rPr lang="fr-FR" sz="2800" dirty="0" smtClean="0">
                <a:latin typeface="Arial Rounded MT Bold" pitchFamily="34" charset="0"/>
              </a:rPr>
            </a:br>
            <a:r>
              <a:rPr lang="fr-FR" sz="2400" dirty="0" smtClean="0">
                <a:latin typeface="Script cole" pitchFamily="2" charset="0"/>
              </a:rPr>
              <a:t/>
            </a:r>
            <a:br>
              <a:rPr lang="fr-FR" sz="2400" dirty="0" smtClean="0">
                <a:latin typeface="Script cole" pitchFamily="2" charset="0"/>
              </a:rPr>
            </a:br>
            <a:r>
              <a:rPr lang="fr-FR" sz="2400" dirty="0" smtClean="0">
                <a:latin typeface="Script cole" pitchFamily="2" charset="0"/>
              </a:rPr>
              <a:t>	</a:t>
            </a:r>
            <a:r>
              <a:rPr lang="fr-FR" sz="2400" dirty="0" smtClean="0">
                <a:latin typeface="Script cole" pitchFamily="2" charset="0"/>
                <a:sym typeface="Symbol"/>
              </a:rPr>
              <a:t></a:t>
            </a:r>
            <a:r>
              <a:rPr lang="fr-FR" sz="2400" dirty="0" smtClean="0">
                <a:latin typeface="Script cole" pitchFamily="2" charset="0"/>
              </a:rPr>
              <a:t>Je lis le nombre à voix haute</a:t>
            </a:r>
            <a:br>
              <a:rPr lang="fr-FR" sz="2400" dirty="0" smtClean="0">
                <a:latin typeface="Script cole" pitchFamily="2" charset="0"/>
              </a:rPr>
            </a:br>
            <a:r>
              <a:rPr lang="fr-FR" sz="2400" dirty="0" smtClean="0">
                <a:latin typeface="Script cole" pitchFamily="2" charset="0"/>
              </a:rPr>
              <a:t>	</a:t>
            </a:r>
            <a:r>
              <a:rPr lang="fr-FR" sz="2400" dirty="0" smtClean="0">
                <a:latin typeface="Script cole" pitchFamily="2" charset="0"/>
                <a:sym typeface="Symbol"/>
              </a:rPr>
              <a:t></a:t>
            </a:r>
            <a:r>
              <a:rPr lang="fr-FR" sz="2400" dirty="0" smtClean="0">
                <a:latin typeface="Script cole" pitchFamily="2" charset="0"/>
              </a:rPr>
              <a:t>Je le décompose ( 324 = 300 + 20 +4 )</a:t>
            </a:r>
            <a:br>
              <a:rPr lang="fr-FR" sz="2400" dirty="0" smtClean="0">
                <a:latin typeface="Script cole" pitchFamily="2" charset="0"/>
              </a:rPr>
            </a:br>
            <a:r>
              <a:rPr lang="fr-FR" sz="2400" dirty="0" smtClean="0">
                <a:latin typeface="Script cole" pitchFamily="2" charset="0"/>
              </a:rPr>
              <a:t>	</a:t>
            </a:r>
            <a:r>
              <a:rPr lang="fr-FR" sz="2400" dirty="0" smtClean="0">
                <a:latin typeface="Script cole" pitchFamily="2" charset="0"/>
                <a:sym typeface="Symbol"/>
              </a:rPr>
              <a:t></a:t>
            </a:r>
            <a:r>
              <a:rPr lang="fr-FR" sz="2400" dirty="0" smtClean="0">
                <a:latin typeface="Script cole" pitchFamily="2" charset="0"/>
              </a:rPr>
              <a:t>Je les range dans l’ordre croissant.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3568" y="2350769"/>
            <a:ext cx="720080" cy="792088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Sketch Nice" pitchFamily="66" charset="0"/>
              </a:rPr>
              <a:t>A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1691680" y="23157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165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3059832" y="23157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632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4427984" y="23157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Script cole" pitchFamily="2" charset="0"/>
              </a:rPr>
              <a:t>541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5796136" y="23157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Script cole" pitchFamily="2" charset="0"/>
              </a:rPr>
              <a:t>439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7164288" y="23157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Script cole" pitchFamily="2" charset="0"/>
              </a:rPr>
              <a:t>953</a:t>
            </a:r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683568" y="3314018"/>
            <a:ext cx="72008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Sketch Nice" pitchFamily="66" charset="0"/>
              </a:rPr>
              <a:t>B</a:t>
            </a:r>
          </a:p>
        </p:txBody>
      </p:sp>
      <p:sp>
        <p:nvSpPr>
          <p:cNvPr id="10" name="Sous-titre 2"/>
          <p:cNvSpPr txBox="1">
            <a:spLocks/>
          </p:cNvSpPr>
          <p:nvPr/>
        </p:nvSpPr>
        <p:spPr>
          <a:xfrm>
            <a:off x="683568" y="4293096"/>
            <a:ext cx="72008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Sketch Nice" pitchFamily="66" charset="0"/>
              </a:rPr>
              <a:t>C</a:t>
            </a:r>
          </a:p>
        </p:txBody>
      </p:sp>
      <p:sp>
        <p:nvSpPr>
          <p:cNvPr id="11" name="Sous-titre 2"/>
          <p:cNvSpPr txBox="1">
            <a:spLocks/>
          </p:cNvSpPr>
          <p:nvPr/>
        </p:nvSpPr>
        <p:spPr>
          <a:xfrm>
            <a:off x="683568" y="5301208"/>
            <a:ext cx="72008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Sketch Nice" pitchFamily="66" charset="0"/>
              </a:rPr>
              <a:t>D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1691680" y="3293250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563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3059832" y="3293250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230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4427984" y="3293250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204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5796136" y="3293250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875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7164288" y="3293250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900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1691680" y="4293096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621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3059832" y="4293096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672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4427984" y="4293096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607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5796136" y="4293096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627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7164288" y="4293096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514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1691680" y="52849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902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3059832" y="52849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777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4427984" y="52849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790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5796136" y="52849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97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7164288" y="52849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175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27" name="Rectangle à coins arrondis 26"/>
          <p:cNvSpPr/>
          <p:nvPr/>
        </p:nvSpPr>
        <p:spPr>
          <a:xfrm rot="2379689">
            <a:off x="7386035" y="760258"/>
            <a:ext cx="1547664" cy="576064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Arial Rounded MT Bold" pitchFamily="34" charset="0"/>
              </a:rPr>
              <a:t>Fiche 2 </a:t>
            </a:r>
            <a:endParaRPr lang="fr-FR" sz="24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588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7767786" cy="1470025"/>
          </a:xfrm>
        </p:spPr>
        <p:txBody>
          <a:bodyPr>
            <a:noAutofit/>
          </a:bodyPr>
          <a:lstStyle/>
          <a:p>
            <a:pPr algn="l"/>
            <a:r>
              <a:rPr lang="fr-FR" sz="2800" dirty="0" smtClean="0">
                <a:latin typeface="Arial Rounded MT Bold" pitchFamily="34" charset="0"/>
              </a:rPr>
              <a:t>Pour chaque ligne (1 par soir) :</a:t>
            </a:r>
            <a:br>
              <a:rPr lang="fr-FR" sz="2800" dirty="0" smtClean="0">
                <a:latin typeface="Arial Rounded MT Bold" pitchFamily="34" charset="0"/>
              </a:rPr>
            </a:br>
            <a:r>
              <a:rPr lang="fr-FR" sz="2400" dirty="0" smtClean="0">
                <a:latin typeface="Script cole" pitchFamily="2" charset="0"/>
              </a:rPr>
              <a:t/>
            </a:r>
            <a:br>
              <a:rPr lang="fr-FR" sz="2400" dirty="0" smtClean="0">
                <a:latin typeface="Script cole" pitchFamily="2" charset="0"/>
              </a:rPr>
            </a:br>
            <a:r>
              <a:rPr lang="fr-FR" sz="2400" dirty="0" smtClean="0">
                <a:latin typeface="Script cole" pitchFamily="2" charset="0"/>
              </a:rPr>
              <a:t>	</a:t>
            </a:r>
            <a:r>
              <a:rPr lang="fr-FR" sz="2400" dirty="0" smtClean="0">
                <a:latin typeface="Script cole" pitchFamily="2" charset="0"/>
                <a:sym typeface="Symbol"/>
              </a:rPr>
              <a:t></a:t>
            </a:r>
            <a:r>
              <a:rPr lang="fr-FR" sz="2400" dirty="0" smtClean="0">
                <a:latin typeface="Script cole" pitchFamily="2" charset="0"/>
              </a:rPr>
              <a:t>Je lis le nombre à voix haute</a:t>
            </a:r>
            <a:br>
              <a:rPr lang="fr-FR" sz="2400" dirty="0" smtClean="0">
                <a:latin typeface="Script cole" pitchFamily="2" charset="0"/>
              </a:rPr>
            </a:br>
            <a:r>
              <a:rPr lang="fr-FR" sz="2400" dirty="0" smtClean="0">
                <a:latin typeface="Script cole" pitchFamily="2" charset="0"/>
              </a:rPr>
              <a:t>	</a:t>
            </a:r>
            <a:r>
              <a:rPr lang="fr-FR" sz="2400" dirty="0" smtClean="0">
                <a:latin typeface="Script cole" pitchFamily="2" charset="0"/>
                <a:sym typeface="Symbol"/>
              </a:rPr>
              <a:t></a:t>
            </a:r>
            <a:r>
              <a:rPr lang="fr-FR" sz="2400" dirty="0" smtClean="0">
                <a:latin typeface="Script cole" pitchFamily="2" charset="0"/>
              </a:rPr>
              <a:t>Je le décompose ( 324 = 300 + 20 +4 )</a:t>
            </a:r>
            <a:br>
              <a:rPr lang="fr-FR" sz="2400" dirty="0" smtClean="0">
                <a:latin typeface="Script cole" pitchFamily="2" charset="0"/>
              </a:rPr>
            </a:br>
            <a:r>
              <a:rPr lang="fr-FR" sz="2400" dirty="0" smtClean="0">
                <a:latin typeface="Script cole" pitchFamily="2" charset="0"/>
              </a:rPr>
              <a:t>	</a:t>
            </a:r>
            <a:r>
              <a:rPr lang="fr-FR" sz="2400" dirty="0" smtClean="0">
                <a:latin typeface="Script cole" pitchFamily="2" charset="0"/>
                <a:sym typeface="Symbol"/>
              </a:rPr>
              <a:t></a:t>
            </a:r>
            <a:r>
              <a:rPr lang="fr-FR" sz="2400" dirty="0" smtClean="0">
                <a:latin typeface="Script cole" pitchFamily="2" charset="0"/>
              </a:rPr>
              <a:t>Je les range dans l’ordre croissant.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3568" y="2350769"/>
            <a:ext cx="720080" cy="792088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Sketch Nice" pitchFamily="66" charset="0"/>
              </a:rPr>
              <a:t>A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1691680" y="23157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165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3059832" y="23157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632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4427984" y="23157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Script cole" pitchFamily="2" charset="0"/>
              </a:rPr>
              <a:t>541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5796136" y="23157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Script cole" pitchFamily="2" charset="0"/>
              </a:rPr>
              <a:t>439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7164288" y="23157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Script cole" pitchFamily="2" charset="0"/>
              </a:rPr>
              <a:t>953</a:t>
            </a:r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683568" y="3314018"/>
            <a:ext cx="72008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Sketch Nice" pitchFamily="66" charset="0"/>
              </a:rPr>
              <a:t>B</a:t>
            </a:r>
          </a:p>
        </p:txBody>
      </p:sp>
      <p:sp>
        <p:nvSpPr>
          <p:cNvPr id="10" name="Sous-titre 2"/>
          <p:cNvSpPr txBox="1">
            <a:spLocks/>
          </p:cNvSpPr>
          <p:nvPr/>
        </p:nvSpPr>
        <p:spPr>
          <a:xfrm>
            <a:off x="683568" y="4293096"/>
            <a:ext cx="72008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Sketch Nice" pitchFamily="66" charset="0"/>
              </a:rPr>
              <a:t>C</a:t>
            </a:r>
          </a:p>
        </p:txBody>
      </p:sp>
      <p:sp>
        <p:nvSpPr>
          <p:cNvPr id="11" name="Sous-titre 2"/>
          <p:cNvSpPr txBox="1">
            <a:spLocks/>
          </p:cNvSpPr>
          <p:nvPr/>
        </p:nvSpPr>
        <p:spPr>
          <a:xfrm>
            <a:off x="683568" y="5301208"/>
            <a:ext cx="72008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Sketch Nice" pitchFamily="66" charset="0"/>
              </a:rPr>
              <a:t>D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1691680" y="3293250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563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3059832" y="3293250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230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4427984" y="3293250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204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5796136" y="3293250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875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7164288" y="3293250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900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1691680" y="4293096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621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3059832" y="4293096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672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4427984" y="4293096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607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5796136" y="4293096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627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7164288" y="4293096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514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1691680" y="52849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902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3059832" y="52849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777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4427984" y="52849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790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5796136" y="52849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97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7164288" y="52849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175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27" name="Rectangle à coins arrondis 26"/>
          <p:cNvSpPr/>
          <p:nvPr/>
        </p:nvSpPr>
        <p:spPr>
          <a:xfrm rot="2379689">
            <a:off x="7386035" y="760258"/>
            <a:ext cx="1547664" cy="576064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Arial Rounded MT Bold" pitchFamily="34" charset="0"/>
              </a:rPr>
              <a:t>Fiche 2 </a:t>
            </a:r>
            <a:endParaRPr lang="fr-FR" sz="24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296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7767786" cy="1470025"/>
          </a:xfrm>
        </p:spPr>
        <p:txBody>
          <a:bodyPr>
            <a:noAutofit/>
          </a:bodyPr>
          <a:lstStyle/>
          <a:p>
            <a:pPr algn="l"/>
            <a:r>
              <a:rPr lang="fr-FR" sz="2800" dirty="0" smtClean="0">
                <a:latin typeface="Arial Rounded MT Bold" pitchFamily="34" charset="0"/>
              </a:rPr>
              <a:t>Pour chaque ligne (1 par soir) :</a:t>
            </a:r>
            <a:br>
              <a:rPr lang="fr-FR" sz="2800" dirty="0" smtClean="0">
                <a:latin typeface="Arial Rounded MT Bold" pitchFamily="34" charset="0"/>
              </a:rPr>
            </a:br>
            <a:r>
              <a:rPr lang="fr-FR" sz="2400" dirty="0" smtClean="0">
                <a:latin typeface="Script cole" pitchFamily="2" charset="0"/>
              </a:rPr>
              <a:t/>
            </a:r>
            <a:br>
              <a:rPr lang="fr-FR" sz="2400" dirty="0" smtClean="0">
                <a:latin typeface="Script cole" pitchFamily="2" charset="0"/>
              </a:rPr>
            </a:br>
            <a:r>
              <a:rPr lang="fr-FR" sz="2400" dirty="0" smtClean="0">
                <a:latin typeface="Script cole" pitchFamily="2" charset="0"/>
              </a:rPr>
              <a:t>	</a:t>
            </a:r>
            <a:r>
              <a:rPr lang="fr-FR" sz="2400" dirty="0" smtClean="0">
                <a:latin typeface="Script cole" pitchFamily="2" charset="0"/>
                <a:sym typeface="Symbol"/>
              </a:rPr>
              <a:t></a:t>
            </a:r>
            <a:r>
              <a:rPr lang="fr-FR" sz="2400" dirty="0" smtClean="0">
                <a:latin typeface="Script cole" pitchFamily="2" charset="0"/>
              </a:rPr>
              <a:t>Je lis le nombre à voix haute</a:t>
            </a:r>
            <a:br>
              <a:rPr lang="fr-FR" sz="2400" dirty="0" smtClean="0">
                <a:latin typeface="Script cole" pitchFamily="2" charset="0"/>
              </a:rPr>
            </a:br>
            <a:r>
              <a:rPr lang="fr-FR" sz="2400" dirty="0" smtClean="0">
                <a:latin typeface="Script cole" pitchFamily="2" charset="0"/>
              </a:rPr>
              <a:t>	</a:t>
            </a:r>
            <a:r>
              <a:rPr lang="fr-FR" sz="2400" dirty="0" smtClean="0">
                <a:latin typeface="Script cole" pitchFamily="2" charset="0"/>
                <a:sym typeface="Symbol"/>
              </a:rPr>
              <a:t></a:t>
            </a:r>
            <a:r>
              <a:rPr lang="fr-FR" sz="2400" dirty="0" smtClean="0">
                <a:latin typeface="Script cole" pitchFamily="2" charset="0"/>
              </a:rPr>
              <a:t>Je le décompose ( 324 = 300 + 20 +4 )</a:t>
            </a:r>
            <a:br>
              <a:rPr lang="fr-FR" sz="2400" dirty="0" smtClean="0">
                <a:latin typeface="Script cole" pitchFamily="2" charset="0"/>
              </a:rPr>
            </a:br>
            <a:r>
              <a:rPr lang="fr-FR" sz="2400" dirty="0" smtClean="0">
                <a:latin typeface="Script cole" pitchFamily="2" charset="0"/>
              </a:rPr>
              <a:t>	</a:t>
            </a:r>
            <a:r>
              <a:rPr lang="fr-FR" sz="2400" dirty="0" smtClean="0">
                <a:latin typeface="Script cole" pitchFamily="2" charset="0"/>
                <a:sym typeface="Symbol"/>
              </a:rPr>
              <a:t></a:t>
            </a:r>
            <a:r>
              <a:rPr lang="fr-FR" sz="2400" dirty="0" smtClean="0">
                <a:latin typeface="Script cole" pitchFamily="2" charset="0"/>
              </a:rPr>
              <a:t>Je les range dans l’ordre croissant.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3568" y="2350769"/>
            <a:ext cx="720080" cy="792088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Sketch Nice" pitchFamily="66" charset="0"/>
              </a:rPr>
              <a:t>A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1691680" y="23157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165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3059832" y="23157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632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4427984" y="23157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Script cole" pitchFamily="2" charset="0"/>
              </a:rPr>
              <a:t>541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5796136" y="23157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Script cole" pitchFamily="2" charset="0"/>
              </a:rPr>
              <a:t>439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7164288" y="23157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Script cole" pitchFamily="2" charset="0"/>
              </a:rPr>
              <a:t>953</a:t>
            </a:r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683568" y="3314018"/>
            <a:ext cx="72008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Sketch Nice" pitchFamily="66" charset="0"/>
              </a:rPr>
              <a:t>B</a:t>
            </a:r>
          </a:p>
        </p:txBody>
      </p:sp>
      <p:sp>
        <p:nvSpPr>
          <p:cNvPr id="10" name="Sous-titre 2"/>
          <p:cNvSpPr txBox="1">
            <a:spLocks/>
          </p:cNvSpPr>
          <p:nvPr/>
        </p:nvSpPr>
        <p:spPr>
          <a:xfrm>
            <a:off x="683568" y="4293096"/>
            <a:ext cx="72008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Sketch Nice" pitchFamily="66" charset="0"/>
              </a:rPr>
              <a:t>C</a:t>
            </a:r>
          </a:p>
        </p:txBody>
      </p:sp>
      <p:sp>
        <p:nvSpPr>
          <p:cNvPr id="11" name="Sous-titre 2"/>
          <p:cNvSpPr txBox="1">
            <a:spLocks/>
          </p:cNvSpPr>
          <p:nvPr/>
        </p:nvSpPr>
        <p:spPr>
          <a:xfrm>
            <a:off x="683568" y="5301208"/>
            <a:ext cx="72008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Sketch Nice" pitchFamily="66" charset="0"/>
              </a:rPr>
              <a:t>D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1691680" y="3293250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563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3059832" y="3293250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230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4427984" y="3293250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204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5796136" y="3293250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875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7164288" y="3293250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900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1691680" y="4293096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621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3059832" y="4293096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672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4427984" y="4293096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607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5796136" y="4293096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627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7164288" y="4293096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514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1691680" y="52849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902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3059832" y="52849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777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4427984" y="52849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790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5796136" y="52849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97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7164288" y="52849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175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27" name="Rectangle à coins arrondis 26"/>
          <p:cNvSpPr/>
          <p:nvPr/>
        </p:nvSpPr>
        <p:spPr>
          <a:xfrm rot="2379689">
            <a:off x="7386035" y="760258"/>
            <a:ext cx="1547664" cy="576064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Arial Rounded MT Bold" pitchFamily="34" charset="0"/>
              </a:rPr>
              <a:t>Fiche 2 </a:t>
            </a:r>
            <a:endParaRPr lang="fr-FR" sz="24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268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7767786" cy="1470025"/>
          </a:xfrm>
        </p:spPr>
        <p:txBody>
          <a:bodyPr>
            <a:noAutofit/>
          </a:bodyPr>
          <a:lstStyle/>
          <a:p>
            <a:pPr algn="l"/>
            <a:r>
              <a:rPr lang="fr-FR" sz="2800" dirty="0" smtClean="0">
                <a:latin typeface="Arial Rounded MT Bold" pitchFamily="34" charset="0"/>
              </a:rPr>
              <a:t>Pour chaque ligne (1 par soir) :</a:t>
            </a:r>
            <a:br>
              <a:rPr lang="fr-FR" sz="2800" dirty="0" smtClean="0">
                <a:latin typeface="Arial Rounded MT Bold" pitchFamily="34" charset="0"/>
              </a:rPr>
            </a:br>
            <a:r>
              <a:rPr lang="fr-FR" sz="2400" dirty="0" smtClean="0">
                <a:latin typeface="Script cole" pitchFamily="2" charset="0"/>
              </a:rPr>
              <a:t/>
            </a:r>
            <a:br>
              <a:rPr lang="fr-FR" sz="2400" dirty="0" smtClean="0">
                <a:latin typeface="Script cole" pitchFamily="2" charset="0"/>
              </a:rPr>
            </a:br>
            <a:r>
              <a:rPr lang="fr-FR" sz="2400" dirty="0" smtClean="0">
                <a:latin typeface="Script cole" pitchFamily="2" charset="0"/>
              </a:rPr>
              <a:t>	</a:t>
            </a:r>
            <a:r>
              <a:rPr lang="fr-FR" sz="2400" dirty="0" smtClean="0">
                <a:latin typeface="Script cole" pitchFamily="2" charset="0"/>
                <a:sym typeface="Symbol"/>
              </a:rPr>
              <a:t></a:t>
            </a:r>
            <a:r>
              <a:rPr lang="fr-FR" sz="2400" dirty="0" smtClean="0">
                <a:latin typeface="Script cole" pitchFamily="2" charset="0"/>
              </a:rPr>
              <a:t>Je lis le nombre à voix haute</a:t>
            </a:r>
            <a:br>
              <a:rPr lang="fr-FR" sz="2400" dirty="0" smtClean="0">
                <a:latin typeface="Script cole" pitchFamily="2" charset="0"/>
              </a:rPr>
            </a:br>
            <a:r>
              <a:rPr lang="fr-FR" sz="2400" dirty="0" smtClean="0">
                <a:latin typeface="Script cole" pitchFamily="2" charset="0"/>
              </a:rPr>
              <a:t>	</a:t>
            </a:r>
            <a:r>
              <a:rPr lang="fr-FR" sz="2400" dirty="0" smtClean="0">
                <a:latin typeface="Script cole" pitchFamily="2" charset="0"/>
                <a:sym typeface="Symbol"/>
              </a:rPr>
              <a:t></a:t>
            </a:r>
            <a:r>
              <a:rPr lang="fr-FR" sz="2400" dirty="0" smtClean="0">
                <a:latin typeface="Script cole" pitchFamily="2" charset="0"/>
              </a:rPr>
              <a:t>Je le décompose ( 324 = 300 + 20 +4 )</a:t>
            </a:r>
            <a:br>
              <a:rPr lang="fr-FR" sz="2400" dirty="0" smtClean="0">
                <a:latin typeface="Script cole" pitchFamily="2" charset="0"/>
              </a:rPr>
            </a:br>
            <a:r>
              <a:rPr lang="fr-FR" sz="2400" dirty="0" smtClean="0">
                <a:latin typeface="Script cole" pitchFamily="2" charset="0"/>
              </a:rPr>
              <a:t>	</a:t>
            </a:r>
            <a:r>
              <a:rPr lang="fr-FR" sz="2400" dirty="0" smtClean="0">
                <a:latin typeface="Script cole" pitchFamily="2" charset="0"/>
                <a:sym typeface="Symbol"/>
              </a:rPr>
              <a:t></a:t>
            </a:r>
            <a:r>
              <a:rPr lang="fr-FR" sz="2400" dirty="0" smtClean="0">
                <a:latin typeface="Script cole" pitchFamily="2" charset="0"/>
              </a:rPr>
              <a:t>Je les range dans l’ordre croissant.</a:t>
            </a:r>
            <a:endParaRPr lang="fr-FR" sz="2400" dirty="0">
              <a:latin typeface="Script cole" pitchFamily="2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3568" y="2350769"/>
            <a:ext cx="720080" cy="792088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Sketch Nice" pitchFamily="66" charset="0"/>
              </a:rPr>
              <a:t>A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1691680" y="23157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165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3059832" y="23157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632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4427984" y="23157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Script cole" pitchFamily="2" charset="0"/>
              </a:rPr>
              <a:t>541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5796136" y="23157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Script cole" pitchFamily="2" charset="0"/>
              </a:rPr>
              <a:t>439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7164288" y="23157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Script cole" pitchFamily="2" charset="0"/>
              </a:rPr>
              <a:t>953</a:t>
            </a:r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683568" y="3314018"/>
            <a:ext cx="72008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Sketch Nice" pitchFamily="66" charset="0"/>
              </a:rPr>
              <a:t>B</a:t>
            </a:r>
          </a:p>
        </p:txBody>
      </p:sp>
      <p:sp>
        <p:nvSpPr>
          <p:cNvPr id="10" name="Sous-titre 2"/>
          <p:cNvSpPr txBox="1">
            <a:spLocks/>
          </p:cNvSpPr>
          <p:nvPr/>
        </p:nvSpPr>
        <p:spPr>
          <a:xfrm>
            <a:off x="683568" y="4293096"/>
            <a:ext cx="72008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Sketch Nice" pitchFamily="66" charset="0"/>
              </a:rPr>
              <a:t>C</a:t>
            </a:r>
          </a:p>
        </p:txBody>
      </p:sp>
      <p:sp>
        <p:nvSpPr>
          <p:cNvPr id="11" name="Sous-titre 2"/>
          <p:cNvSpPr txBox="1">
            <a:spLocks/>
          </p:cNvSpPr>
          <p:nvPr/>
        </p:nvSpPr>
        <p:spPr>
          <a:xfrm>
            <a:off x="683568" y="5301208"/>
            <a:ext cx="72008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  <a:latin typeface="Sketch Nice" pitchFamily="66" charset="0"/>
              </a:rPr>
              <a:t>D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1691680" y="3293250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563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3059832" y="3293250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230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4427984" y="3293250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204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5796136" y="3293250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875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7164288" y="3293250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900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1691680" y="4293096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621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3059832" y="4293096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672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4427984" y="4293096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607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5796136" y="4293096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627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7164288" y="4293096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514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1691680" y="52849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902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3059832" y="52849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777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4427984" y="52849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790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5796136" y="52849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97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7164288" y="5284978"/>
            <a:ext cx="1152128" cy="720080"/>
          </a:xfrm>
          <a:prstGeom prst="round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smtClean="0">
                <a:latin typeface="Script cole" pitchFamily="2" charset="0"/>
              </a:rPr>
              <a:t>175</a:t>
            </a:r>
            <a:endParaRPr lang="fr-FR" sz="3200" dirty="0">
              <a:latin typeface="Script cole" pitchFamily="2" charset="0"/>
            </a:endParaRPr>
          </a:p>
        </p:txBody>
      </p:sp>
      <p:sp>
        <p:nvSpPr>
          <p:cNvPr id="27" name="Rectangle à coins arrondis 26"/>
          <p:cNvSpPr/>
          <p:nvPr/>
        </p:nvSpPr>
        <p:spPr>
          <a:xfrm rot="2379689">
            <a:off x="7386035" y="760258"/>
            <a:ext cx="1547664" cy="576064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Arial Rounded MT Bold" pitchFamily="34" charset="0"/>
              </a:rPr>
              <a:t>Fiche 2 </a:t>
            </a:r>
            <a:endParaRPr lang="fr-FR" sz="24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7131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140</Words>
  <Application>Microsoft Office PowerPoint</Application>
  <PresentationFormat>Affichage à l'écran (4:3)</PresentationFormat>
  <Paragraphs>104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Pour chaque ligne (1 par soir) :   Je lis le nombre à voix haute  Je le décompose ( 324 = 300 + 20 +4 )  Je les range dans l’ordre croissant.</vt:lpstr>
      <vt:lpstr>Pour chaque ligne (1 par soir) :   Je lis le nombre à voix haute  Je le décompose ( 324 = 300 + 20 +4 )  Je les range dans l’ordre croissant.</vt:lpstr>
      <vt:lpstr>Pour chaque ligne (1 par soir) :   Je lis le nombre à voix haute  Je le décompose ( 324 = 300 + 20 +4 )  Je les range dans l’ordre croissant.</vt:lpstr>
      <vt:lpstr>Pour chaque ligne (1 par soir) :   Je lis le nombre à voix haute  Je le décompose ( 324 = 300 + 20 +4 )  Je les range dans l’ordre croissant.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Pour chaque ligne (1 par soir) : je lis le nombre à voix haute je le décompose ( 324 = 300 + 20 +4 ) je les range dans l’ordre croissant.</dc:title>
  <dc:creator>Isabelle</dc:creator>
  <cp:lastModifiedBy>Isabelle</cp:lastModifiedBy>
  <cp:revision>3</cp:revision>
  <dcterms:created xsi:type="dcterms:W3CDTF">2013-09-22T11:00:29Z</dcterms:created>
  <dcterms:modified xsi:type="dcterms:W3CDTF">2013-09-22T12:14:56Z</dcterms:modified>
</cp:coreProperties>
</file>