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3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90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10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78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11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43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24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94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94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66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8B9EA-7827-4C8C-AD6B-D49D7F374361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2294-DF8F-4007-A18B-A09BF9832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32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8406"/>
            <a:ext cx="8471878" cy="1470025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latin typeface="Arial Rounded MT Bold" pitchFamily="34" charset="0"/>
              </a:rPr>
              <a:t>Pour chaque ligne (1 par soir) :</a:t>
            </a:r>
            <a:br>
              <a:rPr lang="fr-FR" sz="28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Script cole" pitchFamily="2" charset="0"/>
              </a:rPr>
              <a:t/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lis le nombre à voix haute.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les range dans l’ordre croissant.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J’encadre à la centaine </a:t>
            </a:r>
            <a:r>
              <a:rPr lang="fr-FR" sz="1600" dirty="0" smtClean="0">
                <a:latin typeface="Script cole" pitchFamily="2" charset="0"/>
              </a:rPr>
              <a:t>(ex : 2 300&lt;2 326&lt; 2 400)</a:t>
            </a:r>
            <a:r>
              <a:rPr lang="fr-FR" sz="1100" dirty="0" smtClean="0">
                <a:latin typeface="Script cole" pitchFamily="2" charset="0"/>
              </a:rPr>
              <a:t>.</a:t>
            </a:r>
            <a:endParaRPr lang="fr-FR" sz="1100" dirty="0">
              <a:latin typeface="Script col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50769"/>
            <a:ext cx="720080" cy="79208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A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5 691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59832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7 405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427984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6 135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3 592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164288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1 362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83568" y="331401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B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83568" y="4293096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C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683568" y="530120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D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691680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2 476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59832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683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5 105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796136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1 829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164288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6 625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691680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2 234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059832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2 191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427984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235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796136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2 911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164288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2 119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691680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9 040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059832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9 250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427984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999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796136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90 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164288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9 413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 rot="2379689">
            <a:off x="7386035" y="760258"/>
            <a:ext cx="1547664" cy="5760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Fiche 7 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1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8406"/>
            <a:ext cx="8471878" cy="1470025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latin typeface="Arial Rounded MT Bold" pitchFamily="34" charset="0"/>
              </a:rPr>
              <a:t>Pour chaque ligne (1 par soir) :</a:t>
            </a:r>
            <a:br>
              <a:rPr lang="fr-FR" sz="28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Script cole" pitchFamily="2" charset="0"/>
              </a:rPr>
              <a:t/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lis le nombre à voix haute.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les range dans l’ordre croissant.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J’encadre à la centaine </a:t>
            </a:r>
            <a:r>
              <a:rPr lang="fr-FR" sz="1600" dirty="0" smtClean="0">
                <a:latin typeface="Script cole" pitchFamily="2" charset="0"/>
              </a:rPr>
              <a:t>(ex : 2 300&lt;2 326&lt; 2 400)</a:t>
            </a:r>
            <a:r>
              <a:rPr lang="fr-FR" sz="1100" dirty="0" smtClean="0">
                <a:latin typeface="Script cole" pitchFamily="2" charset="0"/>
              </a:rPr>
              <a:t>.</a:t>
            </a:r>
            <a:endParaRPr lang="fr-FR" sz="1100" dirty="0">
              <a:latin typeface="Script col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50769"/>
            <a:ext cx="720080" cy="79208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A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5 691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59832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7 405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427984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6 135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3 592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164288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1 362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83568" y="331401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B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83568" y="4293096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C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683568" y="530120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D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691680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2 476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59832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683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5 105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796136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1 829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164288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6 625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691680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2 234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059832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2 191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427984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235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796136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2 911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164288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2 119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691680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9 040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059832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9 250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427984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999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796136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90 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164288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9 413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 rot="2379689">
            <a:off x="7386035" y="760258"/>
            <a:ext cx="1547664" cy="5760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Fiche 7 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2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8406"/>
            <a:ext cx="8471878" cy="1470025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latin typeface="Arial Rounded MT Bold" pitchFamily="34" charset="0"/>
              </a:rPr>
              <a:t>Pour chaque ligne (1 par soir) :</a:t>
            </a:r>
            <a:br>
              <a:rPr lang="fr-FR" sz="28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Script cole" pitchFamily="2" charset="0"/>
              </a:rPr>
              <a:t/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lis le nombre à voix haute.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les range dans l’ordre croissant.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J’encadre à la centaine </a:t>
            </a:r>
            <a:r>
              <a:rPr lang="fr-FR" sz="1600" dirty="0" smtClean="0">
                <a:latin typeface="Script cole" pitchFamily="2" charset="0"/>
              </a:rPr>
              <a:t>(ex : 2 300&lt;2 326&lt; 2 400)</a:t>
            </a:r>
            <a:r>
              <a:rPr lang="fr-FR" sz="1100" dirty="0" smtClean="0">
                <a:latin typeface="Script cole" pitchFamily="2" charset="0"/>
              </a:rPr>
              <a:t>.</a:t>
            </a:r>
            <a:endParaRPr lang="fr-FR" sz="1100" dirty="0">
              <a:latin typeface="Script col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50769"/>
            <a:ext cx="720080" cy="79208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A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5 691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59832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7 405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427984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6 135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3 592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164288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1 362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83568" y="331401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B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83568" y="4293096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C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683568" y="530120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D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691680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2 476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59832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683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5 105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796136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1 829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164288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6 625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691680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2 234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059832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2 191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427984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235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796136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2 911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164288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2 119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691680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9 040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059832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9 250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427984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999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796136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90 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164288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9 413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 rot="2379689">
            <a:off x="7386035" y="760258"/>
            <a:ext cx="1547664" cy="5760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Fiche 7 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8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8406"/>
            <a:ext cx="8471878" cy="1470025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latin typeface="Arial Rounded MT Bold" pitchFamily="34" charset="0"/>
              </a:rPr>
              <a:t>Pour chaque ligne (1 par soir) :</a:t>
            </a:r>
            <a:br>
              <a:rPr lang="fr-FR" sz="28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Script cole" pitchFamily="2" charset="0"/>
              </a:rPr>
              <a:t/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lis le nombre à voix haute.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Je les range dans l’ordre croissant.</a:t>
            </a:r>
            <a:br>
              <a:rPr lang="fr-FR" sz="2400" dirty="0" smtClean="0">
                <a:latin typeface="Script cole" pitchFamily="2" charset="0"/>
              </a:rPr>
            </a:br>
            <a:r>
              <a:rPr lang="fr-FR" sz="2400" dirty="0" smtClean="0">
                <a:latin typeface="Script cole" pitchFamily="2" charset="0"/>
              </a:rPr>
              <a:t>	</a:t>
            </a:r>
            <a:r>
              <a:rPr lang="fr-FR" sz="2400" dirty="0" smtClean="0">
                <a:latin typeface="Script cole" pitchFamily="2" charset="0"/>
                <a:sym typeface="Symbol"/>
              </a:rPr>
              <a:t></a:t>
            </a:r>
            <a:r>
              <a:rPr lang="fr-FR" sz="2400" dirty="0" smtClean="0">
                <a:latin typeface="Script cole" pitchFamily="2" charset="0"/>
              </a:rPr>
              <a:t>J’encadre à la centaine </a:t>
            </a:r>
            <a:r>
              <a:rPr lang="fr-FR" sz="1600" dirty="0" smtClean="0">
                <a:latin typeface="Script cole" pitchFamily="2" charset="0"/>
              </a:rPr>
              <a:t>(ex : 2 300&lt;2 326&lt; 2 400)</a:t>
            </a:r>
            <a:r>
              <a:rPr lang="fr-FR" sz="1100" dirty="0" smtClean="0">
                <a:latin typeface="Script cole" pitchFamily="2" charset="0"/>
              </a:rPr>
              <a:t>.</a:t>
            </a:r>
            <a:endParaRPr lang="fr-FR" sz="1100" dirty="0">
              <a:latin typeface="Script col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50769"/>
            <a:ext cx="720080" cy="79208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A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5 691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059832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7 405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427984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6 135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3 592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164288" y="23157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1 362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683568" y="331401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B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83568" y="4293096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C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683568" y="5301208"/>
            <a:ext cx="7200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Sketch Nice" pitchFamily="66" charset="0"/>
              </a:rPr>
              <a:t>D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691680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2 476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059832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683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5 105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796136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1 829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164288" y="3293250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6 625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691680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2 234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059832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2 191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427984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235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796136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2 911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7164288" y="4293096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2 119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691680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9 040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059832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9 250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427984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999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796136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90 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164288" y="5284978"/>
            <a:ext cx="1152128" cy="72008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cole" pitchFamily="2" charset="0"/>
              </a:rPr>
              <a:t>9 413</a:t>
            </a:r>
            <a:endParaRPr lang="fr-FR" sz="2400" dirty="0"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 rot="2379689">
            <a:off x="7386035" y="760258"/>
            <a:ext cx="1547664" cy="5760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Fiche 7 </a:t>
            </a:r>
            <a:endParaRPr lang="fr-FR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7412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204</Words>
  <Application>Microsoft Office PowerPoint</Application>
  <PresentationFormat>Affichage à l'écran (4:3)</PresentationFormat>
  <Paragraphs>104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Pour chaque ligne (1 par soir) :   Je lis le nombre à voix haute.  Je les range dans l’ordre croissant.  J’encadre à la centaine (ex : 2 300&lt;2 326&lt; 2 400).</vt:lpstr>
      <vt:lpstr>Pour chaque ligne (1 par soir) :   Je lis le nombre à voix haute.  Je les range dans l’ordre croissant.  J’encadre à la centaine (ex : 2 300&lt;2 326&lt; 2 400).</vt:lpstr>
      <vt:lpstr>Pour chaque ligne (1 par soir) :   Je lis le nombre à voix haute.  Je les range dans l’ordre croissant.  J’encadre à la centaine (ex : 2 300&lt;2 326&lt; 2 400).</vt:lpstr>
      <vt:lpstr>Pour chaque ligne (1 par soir) :   Je lis le nombre à voix haute.  Je les range dans l’ordre croissant.  J’encadre à la centaine (ex : 2 300&lt;2 326&lt; 2 400).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chaque ligne (1 par soir) : je lis le nombre à voix haute je le décompose ( 324 = 300 + 20 +4 ) je les range dans l’ordre croissant.</dc:title>
  <dc:creator>Isabelle</dc:creator>
  <cp:lastModifiedBy>Isabelle</cp:lastModifiedBy>
  <cp:revision>11</cp:revision>
  <dcterms:created xsi:type="dcterms:W3CDTF">2013-09-22T11:00:29Z</dcterms:created>
  <dcterms:modified xsi:type="dcterms:W3CDTF">2013-09-22T17:01:43Z</dcterms:modified>
</cp:coreProperties>
</file>