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3" r:id="rId5"/>
    <p:sldId id="265" r:id="rId6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65A9F-33AA-48AE-8336-27F18CA9E834}" type="datetimeFigureOut">
              <a:rPr lang="fr-FR" smtClean="0"/>
              <a:t>17/06/2020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BB9B9-3E3B-414B-9F34-863CCA71AF10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46700" y="121518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948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E9A1657-1A8E-4BF2-88CC-9BDA4D2AA575}"/>
              </a:ext>
            </a:extLst>
          </p:cNvPr>
          <p:cNvSpPr txBox="1"/>
          <p:nvPr/>
        </p:nvSpPr>
        <p:spPr>
          <a:xfrm>
            <a:off x="666180" y="1441522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43F42704-D1DD-45EB-B0CD-8391DBD7E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4104" y="1420076"/>
            <a:ext cx="4797760" cy="494177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4CA9D07F-FCC9-4EDC-9BC8-68266FEB7845}"/>
              </a:ext>
            </a:extLst>
          </p:cNvPr>
          <p:cNvSpPr txBox="1"/>
          <p:nvPr/>
        </p:nvSpPr>
        <p:spPr>
          <a:xfrm>
            <a:off x="6701464" y="3226870"/>
            <a:ext cx="240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04DD16B-9529-41E1-A4EA-51159CC936AD}"/>
              </a:ext>
            </a:extLst>
          </p:cNvPr>
          <p:cNvSpPr txBox="1"/>
          <p:nvPr/>
        </p:nvSpPr>
        <p:spPr>
          <a:xfrm>
            <a:off x="6153505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EFBF5CFA-677F-4226-A7E9-61B635EF9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35" y="2260472"/>
            <a:ext cx="4089802" cy="442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474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5346700" y="121518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422902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948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xmlns="" id="{8E9A1657-1A8E-4BF2-88CC-9BDA4D2AA575}"/>
              </a:ext>
            </a:extLst>
          </p:cNvPr>
          <p:cNvSpPr txBox="1"/>
          <p:nvPr/>
        </p:nvSpPr>
        <p:spPr>
          <a:xfrm>
            <a:off x="655466" y="1387459"/>
            <a:ext cx="4248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xmlns="" id="{4CA9D07F-FCC9-4EDC-9BC8-68266FEB7845}"/>
              </a:ext>
            </a:extLst>
          </p:cNvPr>
          <p:cNvSpPr txBox="1"/>
          <p:nvPr/>
        </p:nvSpPr>
        <p:spPr>
          <a:xfrm>
            <a:off x="5758113" y="3348583"/>
            <a:ext cx="2403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latin typeface="Mia's Scribblings ~" panose="02000000000000000000" pitchFamily="2" charset="0"/>
              </a:rPr>
              <a:t>Cahier du jour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xmlns="" id="{004DD16B-9529-41E1-A4EA-51159CC936AD}"/>
              </a:ext>
            </a:extLst>
          </p:cNvPr>
          <p:cNvSpPr txBox="1"/>
          <p:nvPr/>
        </p:nvSpPr>
        <p:spPr>
          <a:xfrm>
            <a:off x="6153505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00EE1052-1E82-4161-ABED-09285FB429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164" y="2041967"/>
            <a:ext cx="3589773" cy="435669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72546531-F9F0-4636-8ED9-F39A98BCB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1153" y="1305239"/>
            <a:ext cx="1942527" cy="48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1855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90716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629675" y="4046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38788" y="43228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05439" y="6356551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87538" y="176440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leçons de mathématiques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205439" y="1916807"/>
            <a:ext cx="3960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leçons de mathématiques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743681B-142E-4186-9383-6E8369996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4857">
            <a:off x="-28391" y="3956506"/>
            <a:ext cx="5469130" cy="101608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BC3C20B2-8166-4B6A-93C6-44E804F020C1}"/>
              </a:ext>
            </a:extLst>
          </p:cNvPr>
          <p:cNvSpPr txBox="1"/>
          <p:nvPr/>
        </p:nvSpPr>
        <p:spPr>
          <a:xfrm rot="19936787">
            <a:off x="707508" y="5314467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1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FB12C7AE-47B5-475E-8C0D-B2633C064A5E}"/>
              </a:ext>
            </a:extLst>
          </p:cNvPr>
          <p:cNvSpPr txBox="1"/>
          <p:nvPr/>
        </p:nvSpPr>
        <p:spPr>
          <a:xfrm rot="19712846">
            <a:off x="1569546" y="4829862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C6F1986-685E-4CD8-9A43-3E5D882C9CB3}"/>
              </a:ext>
            </a:extLst>
          </p:cNvPr>
          <p:cNvSpPr txBox="1"/>
          <p:nvPr/>
        </p:nvSpPr>
        <p:spPr>
          <a:xfrm rot="19318313">
            <a:off x="2413837" y="4233716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3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xmlns="" id="{35E99484-09FB-48F0-B989-3B2C9E4F6A43}"/>
              </a:ext>
            </a:extLst>
          </p:cNvPr>
          <p:cNvSpPr txBox="1"/>
          <p:nvPr/>
        </p:nvSpPr>
        <p:spPr>
          <a:xfrm rot="19214549">
            <a:off x="3277518" y="3554718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xmlns="" id="{9A5C2CCE-E7CA-4985-A4AB-94F5843B5A8E}"/>
              </a:ext>
            </a:extLst>
          </p:cNvPr>
          <p:cNvSpPr txBox="1"/>
          <p:nvPr/>
        </p:nvSpPr>
        <p:spPr>
          <a:xfrm rot="18783556">
            <a:off x="4020910" y="2877295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5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xmlns="" id="{AE25888D-4FBD-4003-A13E-94AE1553B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394857">
            <a:off x="5384442" y="4033176"/>
            <a:ext cx="5469130" cy="101608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51988D29-35DC-4895-B393-DE4B6B6FD9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4250" y="5286950"/>
            <a:ext cx="471627" cy="900606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xmlns="" id="{6CCFE866-45E6-40FB-93AA-7AB4228693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854" y="5259655"/>
            <a:ext cx="666848" cy="927901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xmlns="" id="{40168FCF-D648-40DB-957D-927EAFAD2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6973" y="5268286"/>
            <a:ext cx="666848" cy="927901"/>
          </a:xfrm>
          <a:prstGeom prst="rect">
            <a:avLst/>
          </a:prstGeom>
        </p:spPr>
      </p:pic>
      <p:pic>
        <p:nvPicPr>
          <p:cNvPr id="42" name="Image 41">
            <a:extLst>
              <a:ext uri="{FF2B5EF4-FFF2-40B4-BE49-F238E27FC236}">
                <a16:creationId xmlns:a16="http://schemas.microsoft.com/office/drawing/2014/main" xmlns="" id="{5F64F19D-55EF-4EE5-A8D4-C2C81787FB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26610" y="5455945"/>
            <a:ext cx="471627" cy="90060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xmlns="" id="{B03B631A-E0DB-48CD-847D-9339CDDDED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8096" y="5456710"/>
            <a:ext cx="666848" cy="927901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xmlns="" id="{E29D0FA7-F188-46E0-87EF-A5452CFD96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8013" y="5448020"/>
            <a:ext cx="666848" cy="927901"/>
          </a:xfrm>
          <a:prstGeom prst="rect">
            <a:avLst/>
          </a:prstGeom>
        </p:spPr>
      </p:pic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A71ABA74-A3D6-423E-8BD3-2832724373FC}"/>
              </a:ext>
            </a:extLst>
          </p:cNvPr>
          <p:cNvSpPr txBox="1"/>
          <p:nvPr/>
        </p:nvSpPr>
        <p:spPr>
          <a:xfrm rot="19936787">
            <a:off x="6141522" y="5402132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1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DE62874C-950A-46A2-BA6A-4A37BD1B642C}"/>
              </a:ext>
            </a:extLst>
          </p:cNvPr>
          <p:cNvSpPr txBox="1"/>
          <p:nvPr/>
        </p:nvSpPr>
        <p:spPr>
          <a:xfrm rot="19712846">
            <a:off x="6956590" y="4869939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2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6522F966-DACF-4BEC-A912-A5AA8715BFAC}"/>
              </a:ext>
            </a:extLst>
          </p:cNvPr>
          <p:cNvSpPr txBox="1"/>
          <p:nvPr/>
        </p:nvSpPr>
        <p:spPr>
          <a:xfrm rot="19318313">
            <a:off x="7796935" y="4288046"/>
            <a:ext cx="467575" cy="460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3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3D78C802-2D93-423B-987C-B291BA6F92D7}"/>
              </a:ext>
            </a:extLst>
          </p:cNvPr>
          <p:cNvSpPr txBox="1"/>
          <p:nvPr/>
        </p:nvSpPr>
        <p:spPr>
          <a:xfrm rot="19214549">
            <a:off x="8683248" y="3606807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4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xmlns="" id="{4EAB4DE6-6395-4121-8AE6-4C7168C040AF}"/>
              </a:ext>
            </a:extLst>
          </p:cNvPr>
          <p:cNvSpPr txBox="1"/>
          <p:nvPr/>
        </p:nvSpPr>
        <p:spPr>
          <a:xfrm rot="18783556">
            <a:off x="9370333" y="2959253"/>
            <a:ext cx="514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by Blocks" panose="00000500000000000000" pitchFamily="2" charset="0"/>
              </a:rPr>
              <a:t>5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0D6F40ED-0958-49C5-AF2C-8F8BCC2B925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53" y="3007032"/>
            <a:ext cx="1256607" cy="151437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0B3A2BC6-624A-42C4-8581-7BF4858063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4489" y="4212146"/>
            <a:ext cx="1156079" cy="1096754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xmlns="" id="{5A68841C-145D-4941-B0ED-9DF99BE15D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4313" y="3080452"/>
            <a:ext cx="1256607" cy="1514373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xmlns="" id="{EDE4E5E5-CE87-403C-8FAE-75084D4532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14719" y="4366104"/>
            <a:ext cx="1156079" cy="109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854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90716" y="101447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20446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94772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28074" y="6344519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8348" y="1532322"/>
            <a:ext cx="1285709" cy="8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089369BA-205F-4DEE-A4FA-61E8667C08AF}"/>
              </a:ext>
            </a:extLst>
          </p:cNvPr>
          <p:cNvSpPr txBox="1"/>
          <p:nvPr/>
        </p:nvSpPr>
        <p:spPr>
          <a:xfrm>
            <a:off x="720446" y="2700511"/>
            <a:ext cx="410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ia's Scribblings ~" panose="02000000000000000000" pitchFamily="2" charset="0"/>
              </a:rPr>
              <a:t>Cahier d’ANGLAIS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793035CA-0242-4FE4-B18A-FA5BC33EFF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6940" y="1501303"/>
            <a:ext cx="1285709" cy="85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64258020-23BE-4B16-AA78-D43841D9B04C}"/>
              </a:ext>
            </a:extLst>
          </p:cNvPr>
          <p:cNvSpPr txBox="1"/>
          <p:nvPr/>
        </p:nvSpPr>
        <p:spPr>
          <a:xfrm>
            <a:off x="5933383" y="2700510"/>
            <a:ext cx="4109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latin typeface="Mia's Scribblings ~" panose="02000000000000000000" pitchFamily="2" charset="0"/>
              </a:rPr>
              <a:t>Cahier d’ANGLAIS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EB30320-031A-44CA-97BB-0EFF7B00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071" y="3270553"/>
            <a:ext cx="2845639" cy="28456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DF909F9C-8942-4F03-BBA8-F45C0BA41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030" y="3422860"/>
            <a:ext cx="2845639" cy="28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59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2124" y="108223"/>
            <a:ext cx="4968552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5418708" y="108223"/>
            <a:ext cx="5112568" cy="72728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137" y="3321974"/>
            <a:ext cx="4631515" cy="2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24351" y="2522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29675" y="404639"/>
            <a:ext cx="39604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NOM: ………………………………………….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Prénom: ……………………………………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2164" y="1908423"/>
            <a:ext cx="406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liaison et de devoirs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070411" y="1947941"/>
            <a:ext cx="4067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Mia's Scribblings ~" panose="02000000000000000000" pitchFamily="2" charset="0"/>
              </a:rPr>
              <a:t>Cahier de liaison et de devoirs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99482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190817" y="6314507"/>
            <a:ext cx="38271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Classe de CP</a:t>
            </a:r>
          </a:p>
          <a:p>
            <a:pPr algn="ctr"/>
            <a:r>
              <a:rPr lang="fr-FR" dirty="0">
                <a:latin typeface="Comic Sans MS" panose="030F0702030302020204" pitchFamily="66" charset="0"/>
              </a:rPr>
              <a:t>Année scolaire </a:t>
            </a:r>
            <a:r>
              <a:rPr lang="fr-FR" dirty="0" smtClean="0">
                <a:latin typeface="Comic Sans MS" panose="030F0702030302020204" pitchFamily="66" charset="0"/>
              </a:rPr>
              <a:t>2020/2021</a:t>
            </a:r>
            <a:endParaRPr lang="fr-FR" dirty="0">
              <a:latin typeface="Comic Sans MS" panose="030F0702030302020204" pitchFamily="66" charset="0"/>
            </a:endParaRPr>
          </a:p>
        </p:txBody>
      </p:sp>
      <p:pic>
        <p:nvPicPr>
          <p:cNvPr id="11" name="Picture 2" descr="Dessin - Illustration pour le cahier de liais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1242" y="3326102"/>
            <a:ext cx="4631515" cy="296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16303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168</Words>
  <Application>Microsoft Office PowerPoint</Application>
  <PresentationFormat>Personnalisé</PresentationFormat>
  <Paragraphs>70</Paragraphs>
  <Slides>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Thème Office</vt:lpstr>
      <vt:lpstr>Diapositive 1</vt:lpstr>
      <vt:lpstr>Diapositive 2</vt:lpstr>
      <vt:lpstr>Diapositive 3</vt:lpstr>
      <vt:lpstr>Diapositive 4</vt:lpstr>
      <vt:lpstr>Diapositive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Hp8460P</dc:creator>
  <cp:lastModifiedBy>Hp8460P</cp:lastModifiedBy>
  <cp:revision>1</cp:revision>
  <dcterms:created xsi:type="dcterms:W3CDTF">2020-06-17T16:04:05Z</dcterms:created>
  <dcterms:modified xsi:type="dcterms:W3CDTF">2020-06-17T16:09:22Z</dcterms:modified>
</cp:coreProperties>
</file>